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89" r:id="rId2"/>
    <p:sldMasterId id="2147483673" r:id="rId3"/>
  </p:sldMasterIdLst>
  <p:notesMasterIdLst>
    <p:notesMasterId r:id="rId40"/>
  </p:notesMasterIdLst>
  <p:sldIdLst>
    <p:sldId id="348" r:id="rId4"/>
    <p:sldId id="343" r:id="rId5"/>
    <p:sldId id="342" r:id="rId6"/>
    <p:sldId id="355" r:id="rId7"/>
    <p:sldId id="356" r:id="rId8"/>
    <p:sldId id="357" r:id="rId9"/>
    <p:sldId id="361" r:id="rId10"/>
    <p:sldId id="362" r:id="rId11"/>
    <p:sldId id="363" r:id="rId12"/>
    <p:sldId id="364" r:id="rId13"/>
    <p:sldId id="365" r:id="rId14"/>
    <p:sldId id="366" r:id="rId15"/>
    <p:sldId id="367" r:id="rId16"/>
    <p:sldId id="352" r:id="rId17"/>
    <p:sldId id="370" r:id="rId18"/>
    <p:sldId id="378" r:id="rId19"/>
    <p:sldId id="372" r:id="rId20"/>
    <p:sldId id="379" r:id="rId21"/>
    <p:sldId id="380" r:id="rId22"/>
    <p:sldId id="381" r:id="rId23"/>
    <p:sldId id="382" r:id="rId24"/>
    <p:sldId id="383" r:id="rId25"/>
    <p:sldId id="384" r:id="rId26"/>
    <p:sldId id="375" r:id="rId27"/>
    <p:sldId id="353" r:id="rId28"/>
    <p:sldId id="333" r:id="rId29"/>
    <p:sldId id="358" r:id="rId30"/>
    <p:sldId id="376" r:id="rId31"/>
    <p:sldId id="377" r:id="rId32"/>
    <p:sldId id="385" r:id="rId33"/>
    <p:sldId id="386" r:id="rId34"/>
    <p:sldId id="387" r:id="rId35"/>
    <p:sldId id="373" r:id="rId36"/>
    <p:sldId id="354" r:id="rId37"/>
    <p:sldId id="359" r:id="rId38"/>
    <p:sldId id="37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3E2B6D-F8A6-B443-A92E-99EDD9C9B91C}" v="2" dt="2022-07-18T15:25:18.268"/>
    <p1510:client id="{9FCF2E17-F25A-BC44-AD7E-69198095FD79}" v="76" dt="2022-07-19T13:09:05.1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602" autoAdjust="0"/>
    <p:restoredTop sz="94660"/>
  </p:normalViewPr>
  <p:slideViewPr>
    <p:cSldViewPr snapToGrid="0" showGuides="1">
      <p:cViewPr varScale="1">
        <p:scale>
          <a:sx n="157" d="100"/>
          <a:sy n="157" d="100"/>
        </p:scale>
        <p:origin x="262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microsoft.com/office/2015/10/relationships/revisionInfo" Target="revisionInfo.xml"/><Relationship Id="rId20" Type="http://schemas.openxmlformats.org/officeDocument/2006/relationships/slide" Target="slides/slide17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iner Haider" userId="b386d1f2-2293-41e7-968a-53b53d143285" providerId="ADAL" clId="{9FCF2E17-F25A-BC44-AD7E-69198095FD79}"/>
    <pc:docChg chg="undo custSel addSld delSld modSld sldOrd">
      <pc:chgData name="Rainer Haider" userId="b386d1f2-2293-41e7-968a-53b53d143285" providerId="ADAL" clId="{9FCF2E17-F25A-BC44-AD7E-69198095FD79}" dt="2022-07-19T13:09:37.908" v="1017" actId="2696"/>
      <pc:docMkLst>
        <pc:docMk/>
      </pc:docMkLst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3979649407" sldId="259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141078548" sldId="260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2737942562" sldId="298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4179153492" sldId="299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689816630" sldId="300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159771542" sldId="302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364121930" sldId="303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313758320" sldId="304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212682184" sldId="305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486176497" sldId="306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3423133475" sldId="307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2345629806" sldId="308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4201278032" sldId="309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1557309788" sldId="310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2498161071" sldId="311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1279224923" sldId="312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3827296069" sldId="313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1560353361" sldId="315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4184600926" sldId="316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1404339508" sldId="317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624695530" sldId="318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1693104180" sldId="319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848212632" sldId="321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184736873" sldId="322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277452217" sldId="323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1193403196" sldId="324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1198383687" sldId="325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2473585384" sldId="326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401886799" sldId="327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1309782655" sldId="328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1585171815" sldId="329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1547012370" sldId="330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2237534520" sldId="331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2682271074" sldId="334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3883369230" sldId="335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4005271684" sldId="336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3428028254" sldId="337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3253058185" sldId="338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4157788945" sldId="339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3183651750" sldId="340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821656516" sldId="346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4124655250" sldId="349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4287660954" sldId="350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2776802144" sldId="351"/>
        </pc:sldMkLst>
      </pc:sldChg>
      <pc:sldChg chg="del">
        <pc:chgData name="Rainer Haider" userId="b386d1f2-2293-41e7-968a-53b53d143285" providerId="ADAL" clId="{9FCF2E17-F25A-BC44-AD7E-69198095FD79}" dt="2022-07-19T13:09:37.908" v="1017" actId="2696"/>
        <pc:sldMkLst>
          <pc:docMk/>
          <pc:sldMk cId="552695086" sldId="360"/>
        </pc:sldMkLst>
      </pc:sldChg>
      <pc:sldChg chg="addSp modSp mod">
        <pc:chgData name="Rainer Haider" userId="b386d1f2-2293-41e7-968a-53b53d143285" providerId="ADAL" clId="{9FCF2E17-F25A-BC44-AD7E-69198095FD79}" dt="2022-07-19T13:08:47.331" v="941" actId="20577"/>
        <pc:sldMkLst>
          <pc:docMk/>
          <pc:sldMk cId="1080908251" sldId="367"/>
        </pc:sldMkLst>
        <pc:spChg chg="add mod">
          <ac:chgData name="Rainer Haider" userId="b386d1f2-2293-41e7-968a-53b53d143285" providerId="ADAL" clId="{9FCF2E17-F25A-BC44-AD7E-69198095FD79}" dt="2022-07-19T13:08:47.331" v="941" actId="20577"/>
          <ac:spMkLst>
            <pc:docMk/>
            <pc:sldMk cId="1080908251" sldId="367"/>
            <ac:spMk id="2" creationId="{5798B334-FDA6-6E79-9DEC-70BD9B99F0FA}"/>
          </ac:spMkLst>
        </pc:spChg>
      </pc:sldChg>
      <pc:sldChg chg="del">
        <pc:chgData name="Rainer Haider" userId="b386d1f2-2293-41e7-968a-53b53d143285" providerId="ADAL" clId="{9FCF2E17-F25A-BC44-AD7E-69198095FD79}" dt="2022-07-14T10:32:23.684" v="18" actId="2696"/>
        <pc:sldMkLst>
          <pc:docMk/>
          <pc:sldMk cId="416390567" sldId="369"/>
        </pc:sldMkLst>
      </pc:sldChg>
      <pc:sldChg chg="modSp mod ord">
        <pc:chgData name="Rainer Haider" userId="b386d1f2-2293-41e7-968a-53b53d143285" providerId="ADAL" clId="{9FCF2E17-F25A-BC44-AD7E-69198095FD79}" dt="2022-07-14T12:21:11.552" v="42" actId="20578"/>
        <pc:sldMkLst>
          <pc:docMk/>
          <pc:sldMk cId="1589789755" sldId="370"/>
        </pc:sldMkLst>
        <pc:picChg chg="mod">
          <ac:chgData name="Rainer Haider" userId="b386d1f2-2293-41e7-968a-53b53d143285" providerId="ADAL" clId="{9FCF2E17-F25A-BC44-AD7E-69198095FD79}" dt="2022-07-14T10:31:59.671" v="17" actId="1076"/>
          <ac:picMkLst>
            <pc:docMk/>
            <pc:sldMk cId="1589789755" sldId="370"/>
            <ac:picMk id="31" creationId="{83FA40AF-271E-3AFE-F4B9-4B9D593C7EFB}"/>
          </ac:picMkLst>
        </pc:picChg>
      </pc:sldChg>
      <pc:sldChg chg="modSp mod ord">
        <pc:chgData name="Rainer Haider" userId="b386d1f2-2293-41e7-968a-53b53d143285" providerId="ADAL" clId="{9FCF2E17-F25A-BC44-AD7E-69198095FD79}" dt="2022-07-14T12:21:11.552" v="42" actId="20578"/>
        <pc:sldMkLst>
          <pc:docMk/>
          <pc:sldMk cId="2452890487" sldId="371"/>
        </pc:sldMkLst>
        <pc:picChg chg="mod">
          <ac:chgData name="Rainer Haider" userId="b386d1f2-2293-41e7-968a-53b53d143285" providerId="ADAL" clId="{9FCF2E17-F25A-BC44-AD7E-69198095FD79}" dt="2022-07-14T10:31:50.950" v="15" actId="1076"/>
          <ac:picMkLst>
            <pc:docMk/>
            <pc:sldMk cId="2452890487" sldId="371"/>
            <ac:picMk id="4" creationId="{0EC91C7B-E1A3-9437-2B58-165C28A54AA3}"/>
          </ac:picMkLst>
        </pc:picChg>
      </pc:sldChg>
      <pc:sldChg chg="addSp delSp modSp add mod ord">
        <pc:chgData name="Rainer Haider" userId="b386d1f2-2293-41e7-968a-53b53d143285" providerId="ADAL" clId="{9FCF2E17-F25A-BC44-AD7E-69198095FD79}" dt="2022-07-14T12:21:11.552" v="42" actId="20578"/>
        <pc:sldMkLst>
          <pc:docMk/>
          <pc:sldMk cId="3270708128" sldId="372"/>
        </pc:sldMkLst>
        <pc:spChg chg="mod">
          <ac:chgData name="Rainer Haider" userId="b386d1f2-2293-41e7-968a-53b53d143285" providerId="ADAL" clId="{9FCF2E17-F25A-BC44-AD7E-69198095FD79}" dt="2022-07-14T12:07:36.998" v="32" actId="20577"/>
          <ac:spMkLst>
            <pc:docMk/>
            <pc:sldMk cId="3270708128" sldId="372"/>
            <ac:spMk id="5" creationId="{AFDC44F6-E949-2CAF-C9D5-B16785E7A162}"/>
          </ac:spMkLst>
        </pc:spChg>
        <pc:picChg chg="add mod">
          <ac:chgData name="Rainer Haider" userId="b386d1f2-2293-41e7-968a-53b53d143285" providerId="ADAL" clId="{9FCF2E17-F25A-BC44-AD7E-69198095FD79}" dt="2022-07-14T10:31:47.736" v="14" actId="1076"/>
          <ac:picMkLst>
            <pc:docMk/>
            <pc:sldMk cId="3270708128" sldId="372"/>
            <ac:picMk id="2" creationId="{2F1C7086-FFB7-C830-458E-460D00A9FA67}"/>
          </ac:picMkLst>
        </pc:picChg>
        <pc:picChg chg="del">
          <ac:chgData name="Rainer Haider" userId="b386d1f2-2293-41e7-968a-53b53d143285" providerId="ADAL" clId="{9FCF2E17-F25A-BC44-AD7E-69198095FD79}" dt="2022-07-14T10:30:37.607" v="1" actId="478"/>
          <ac:picMkLst>
            <pc:docMk/>
            <pc:sldMk cId="3270708128" sldId="372"/>
            <ac:picMk id="4" creationId="{0EC91C7B-E1A3-9437-2B58-165C28A54AA3}"/>
          </ac:picMkLst>
        </pc:picChg>
      </pc:sldChg>
      <pc:sldChg chg="addSp delSp modSp add mod setBg setClrOvrMap delDesignElem">
        <pc:chgData name="Rainer Haider" userId="b386d1f2-2293-41e7-968a-53b53d143285" providerId="ADAL" clId="{9FCF2E17-F25A-BC44-AD7E-69198095FD79}" dt="2022-07-19T13:07:48.205" v="862" actId="1076"/>
        <pc:sldMkLst>
          <pc:docMk/>
          <pc:sldMk cId="1442630850" sldId="373"/>
        </pc:sldMkLst>
        <pc:spChg chg="add mod">
          <ac:chgData name="Rainer Haider" userId="b386d1f2-2293-41e7-968a-53b53d143285" providerId="ADAL" clId="{9FCF2E17-F25A-BC44-AD7E-69198095FD79}" dt="2022-07-19T13:07:48.205" v="862" actId="1076"/>
          <ac:spMkLst>
            <pc:docMk/>
            <pc:sldMk cId="1442630850" sldId="373"/>
            <ac:spMk id="2" creationId="{A10B9985-EA6D-93F4-401B-30AFE832EB7B}"/>
          </ac:spMkLst>
        </pc:spChg>
        <pc:spChg chg="add">
          <ac:chgData name="Rainer Haider" userId="b386d1f2-2293-41e7-968a-53b53d143285" providerId="ADAL" clId="{9FCF2E17-F25A-BC44-AD7E-69198095FD79}" dt="2022-07-14T12:08:14.145" v="38" actId="26606"/>
          <ac:spMkLst>
            <pc:docMk/>
            <pc:sldMk cId="1442630850" sldId="373"/>
            <ac:spMk id="4103" creationId="{5A59F003-E00A-43F9-91DC-CC54E3B87466}"/>
          </ac:spMkLst>
        </pc:spChg>
        <pc:spChg chg="add">
          <ac:chgData name="Rainer Haider" userId="b386d1f2-2293-41e7-968a-53b53d143285" providerId="ADAL" clId="{9FCF2E17-F25A-BC44-AD7E-69198095FD79}" dt="2022-07-14T12:08:14.145" v="38" actId="26606"/>
          <ac:spMkLst>
            <pc:docMk/>
            <pc:sldMk cId="1442630850" sldId="373"/>
            <ac:spMk id="4105" creationId="{D74A4382-E3AD-430A-9A1F-DFA3E0E77A7D}"/>
          </ac:spMkLst>
        </pc:spChg>
        <pc:spChg chg="add">
          <ac:chgData name="Rainer Haider" userId="b386d1f2-2293-41e7-968a-53b53d143285" providerId="ADAL" clId="{9FCF2E17-F25A-BC44-AD7E-69198095FD79}" dt="2022-07-14T12:08:14.145" v="38" actId="26606"/>
          <ac:spMkLst>
            <pc:docMk/>
            <pc:sldMk cId="1442630850" sldId="373"/>
            <ac:spMk id="4107" creationId="{79F40191-0F44-4FD1-82CC-ACB507C14BE6}"/>
          </ac:spMkLst>
        </pc:spChg>
        <pc:spChg chg="del">
          <ac:chgData name="Rainer Haider" userId="b386d1f2-2293-41e7-968a-53b53d143285" providerId="ADAL" clId="{9FCF2E17-F25A-BC44-AD7E-69198095FD79}" dt="2022-07-14T12:07:55.945" v="34"/>
          <ac:spMkLst>
            <pc:docMk/>
            <pc:sldMk cId="1442630850" sldId="373"/>
            <ac:spMk id="4122" creationId="{79F40191-0F44-4FD1-82CC-ACB507C14BE6}"/>
          </ac:spMkLst>
        </pc:spChg>
        <pc:spChg chg="del">
          <ac:chgData name="Rainer Haider" userId="b386d1f2-2293-41e7-968a-53b53d143285" providerId="ADAL" clId="{9FCF2E17-F25A-BC44-AD7E-69198095FD79}" dt="2022-07-14T12:07:55.945" v="34"/>
          <ac:spMkLst>
            <pc:docMk/>
            <pc:sldMk cId="1442630850" sldId="373"/>
            <ac:spMk id="4123" creationId="{5A59F003-E00A-43F9-91DC-CC54E3B87466}"/>
          </ac:spMkLst>
        </pc:spChg>
        <pc:spChg chg="del">
          <ac:chgData name="Rainer Haider" userId="b386d1f2-2293-41e7-968a-53b53d143285" providerId="ADAL" clId="{9FCF2E17-F25A-BC44-AD7E-69198095FD79}" dt="2022-07-14T12:07:55.945" v="34"/>
          <ac:spMkLst>
            <pc:docMk/>
            <pc:sldMk cId="1442630850" sldId="373"/>
            <ac:spMk id="4124" creationId="{D74A4382-E3AD-430A-9A1F-DFA3E0E77A7D}"/>
          </ac:spMkLst>
        </pc:spChg>
      </pc:sldChg>
      <pc:sldChg chg="addSp modSp add mod ord">
        <pc:chgData name="Rainer Haider" userId="b386d1f2-2293-41e7-968a-53b53d143285" providerId="ADAL" clId="{9FCF2E17-F25A-BC44-AD7E-69198095FD79}" dt="2022-07-19T13:09:27.380" v="1016" actId="20577"/>
        <pc:sldMkLst>
          <pc:docMk/>
          <pc:sldMk cId="965137718" sldId="374"/>
        </pc:sldMkLst>
        <pc:spChg chg="add mod">
          <ac:chgData name="Rainer Haider" userId="b386d1f2-2293-41e7-968a-53b53d143285" providerId="ADAL" clId="{9FCF2E17-F25A-BC44-AD7E-69198095FD79}" dt="2022-07-19T13:09:27.380" v="1016" actId="20577"/>
          <ac:spMkLst>
            <pc:docMk/>
            <pc:sldMk cId="965137718" sldId="374"/>
            <ac:spMk id="2" creationId="{B8A4FC45-926C-E632-ED83-FFCEBD074578}"/>
          </ac:spMkLst>
        </pc:spChg>
      </pc:sldChg>
      <pc:sldChg chg="delSp add del setBg delDesignElem">
        <pc:chgData name="Rainer Haider" userId="b386d1f2-2293-41e7-968a-53b53d143285" providerId="ADAL" clId="{9FCF2E17-F25A-BC44-AD7E-69198095FD79}" dt="2022-07-14T12:08:06.890" v="37" actId="2696"/>
        <pc:sldMkLst>
          <pc:docMk/>
          <pc:sldMk cId="3427802813" sldId="374"/>
        </pc:sldMkLst>
        <pc:spChg chg="del">
          <ac:chgData name="Rainer Haider" userId="b386d1f2-2293-41e7-968a-53b53d143285" providerId="ADAL" clId="{9FCF2E17-F25A-BC44-AD7E-69198095FD79}" dt="2022-07-14T12:08:05.289" v="36"/>
          <ac:spMkLst>
            <pc:docMk/>
            <pc:sldMk cId="3427802813" sldId="374"/>
            <ac:spMk id="4122" creationId="{79F40191-0F44-4FD1-82CC-ACB507C14BE6}"/>
          </ac:spMkLst>
        </pc:spChg>
        <pc:spChg chg="del">
          <ac:chgData name="Rainer Haider" userId="b386d1f2-2293-41e7-968a-53b53d143285" providerId="ADAL" clId="{9FCF2E17-F25A-BC44-AD7E-69198095FD79}" dt="2022-07-14T12:08:05.289" v="36"/>
          <ac:spMkLst>
            <pc:docMk/>
            <pc:sldMk cId="3427802813" sldId="374"/>
            <ac:spMk id="4123" creationId="{5A59F003-E00A-43F9-91DC-CC54E3B87466}"/>
          </ac:spMkLst>
        </pc:spChg>
        <pc:spChg chg="del">
          <ac:chgData name="Rainer Haider" userId="b386d1f2-2293-41e7-968a-53b53d143285" providerId="ADAL" clId="{9FCF2E17-F25A-BC44-AD7E-69198095FD79}" dt="2022-07-14T12:08:05.289" v="36"/>
          <ac:spMkLst>
            <pc:docMk/>
            <pc:sldMk cId="3427802813" sldId="374"/>
            <ac:spMk id="4124" creationId="{D74A4382-E3AD-430A-9A1F-DFA3E0E77A7D}"/>
          </ac:spMkLst>
        </pc:spChg>
      </pc:sldChg>
      <pc:sldChg chg="addSp delSp modSp add mod ord">
        <pc:chgData name="Rainer Haider" userId="b386d1f2-2293-41e7-968a-53b53d143285" providerId="ADAL" clId="{9FCF2E17-F25A-BC44-AD7E-69198095FD79}" dt="2022-07-19T13:08:14.653" v="892" actId="20577"/>
        <pc:sldMkLst>
          <pc:docMk/>
          <pc:sldMk cId="4190681015" sldId="375"/>
        </pc:sldMkLst>
        <pc:spChg chg="add del mod">
          <ac:chgData name="Rainer Haider" userId="b386d1f2-2293-41e7-968a-53b53d143285" providerId="ADAL" clId="{9FCF2E17-F25A-BC44-AD7E-69198095FD79}" dt="2022-07-19T12:44:54.638" v="423"/>
          <ac:spMkLst>
            <pc:docMk/>
            <pc:sldMk cId="4190681015" sldId="375"/>
            <ac:spMk id="2" creationId="{8919CDC5-9597-B7CC-D108-6EB2C02EF29A}"/>
          </ac:spMkLst>
        </pc:spChg>
        <pc:spChg chg="add mod">
          <ac:chgData name="Rainer Haider" userId="b386d1f2-2293-41e7-968a-53b53d143285" providerId="ADAL" clId="{9FCF2E17-F25A-BC44-AD7E-69198095FD79}" dt="2022-07-19T13:08:14.653" v="892" actId="20577"/>
          <ac:spMkLst>
            <pc:docMk/>
            <pc:sldMk cId="4190681015" sldId="375"/>
            <ac:spMk id="3" creationId="{6F81ADB1-AD46-CD0E-ADF3-3F20101A3CAA}"/>
          </ac:spMkLst>
        </pc:spChg>
        <pc:picChg chg="mod">
          <ac:chgData name="Rainer Haider" userId="b386d1f2-2293-41e7-968a-53b53d143285" providerId="ADAL" clId="{9FCF2E17-F25A-BC44-AD7E-69198095FD79}" dt="2022-07-19T13:07:56.432" v="863" actId="1076"/>
          <ac:picMkLst>
            <pc:docMk/>
            <pc:sldMk cId="4190681015" sldId="375"/>
            <ac:picMk id="4098" creationId="{37FA4F08-612A-39C2-5DEE-651F7EE9DC8D}"/>
          </ac:picMkLst>
        </pc:picChg>
      </pc:sldChg>
      <pc:sldChg chg="addSp modSp new mod setBg">
        <pc:chgData name="Rainer Haider" userId="b386d1f2-2293-41e7-968a-53b53d143285" providerId="ADAL" clId="{9FCF2E17-F25A-BC44-AD7E-69198095FD79}" dt="2022-07-14T13:11:24.107" v="161" actId="1036"/>
        <pc:sldMkLst>
          <pc:docMk/>
          <pc:sldMk cId="3990668951" sldId="376"/>
        </pc:sldMkLst>
        <pc:spChg chg="add">
          <ac:chgData name="Rainer Haider" userId="b386d1f2-2293-41e7-968a-53b53d143285" providerId="ADAL" clId="{9FCF2E17-F25A-BC44-AD7E-69198095FD79}" dt="2022-07-14T12:56:38.571" v="49" actId="26606"/>
          <ac:spMkLst>
            <pc:docMk/>
            <pc:sldMk cId="3990668951" sldId="376"/>
            <ac:spMk id="7" creationId="{F3060C83-F051-4F0E-ABAD-AA0DFC48B218}"/>
          </ac:spMkLst>
        </pc:spChg>
        <pc:spChg chg="add">
          <ac:chgData name="Rainer Haider" userId="b386d1f2-2293-41e7-968a-53b53d143285" providerId="ADAL" clId="{9FCF2E17-F25A-BC44-AD7E-69198095FD79}" dt="2022-07-14T12:56:38.571" v="49" actId="26606"/>
          <ac:spMkLst>
            <pc:docMk/>
            <pc:sldMk cId="3990668951" sldId="376"/>
            <ac:spMk id="9" creationId="{83C98ABE-055B-441F-B07E-44F97F083C39}"/>
          </ac:spMkLst>
        </pc:spChg>
        <pc:spChg chg="add mod">
          <ac:chgData name="Rainer Haider" userId="b386d1f2-2293-41e7-968a-53b53d143285" providerId="ADAL" clId="{9FCF2E17-F25A-BC44-AD7E-69198095FD79}" dt="2022-07-14T13:11:17.374" v="158" actId="20577"/>
          <ac:spMkLst>
            <pc:docMk/>
            <pc:sldMk cId="3990668951" sldId="376"/>
            <ac:spMk id="10" creationId="{E4A5EEB9-DE25-00C8-3E5C-F6E9A93DA603}"/>
          </ac:spMkLst>
        </pc:spChg>
        <pc:spChg chg="add">
          <ac:chgData name="Rainer Haider" userId="b386d1f2-2293-41e7-968a-53b53d143285" providerId="ADAL" clId="{9FCF2E17-F25A-BC44-AD7E-69198095FD79}" dt="2022-07-14T12:56:38.571" v="49" actId="26606"/>
          <ac:spMkLst>
            <pc:docMk/>
            <pc:sldMk cId="3990668951" sldId="376"/>
            <ac:spMk id="11" creationId="{29FDB030-9B49-4CED-8CCD-4D99382388AC}"/>
          </ac:spMkLst>
        </pc:spChg>
        <pc:spChg chg="add">
          <ac:chgData name="Rainer Haider" userId="b386d1f2-2293-41e7-968a-53b53d143285" providerId="ADAL" clId="{9FCF2E17-F25A-BC44-AD7E-69198095FD79}" dt="2022-07-14T12:56:38.571" v="49" actId="26606"/>
          <ac:spMkLst>
            <pc:docMk/>
            <pc:sldMk cId="3990668951" sldId="376"/>
            <ac:spMk id="13" creationId="{3783CA14-24A1-485C-8B30-D6A5D87987AD}"/>
          </ac:spMkLst>
        </pc:spChg>
        <pc:spChg chg="add">
          <ac:chgData name="Rainer Haider" userId="b386d1f2-2293-41e7-968a-53b53d143285" providerId="ADAL" clId="{9FCF2E17-F25A-BC44-AD7E-69198095FD79}" dt="2022-07-14T12:56:38.571" v="49" actId="26606"/>
          <ac:spMkLst>
            <pc:docMk/>
            <pc:sldMk cId="3990668951" sldId="376"/>
            <ac:spMk id="15" creationId="{9A97C86A-04D6-40F7-AE84-31AB43E6A846}"/>
          </ac:spMkLst>
        </pc:spChg>
        <pc:spChg chg="add">
          <ac:chgData name="Rainer Haider" userId="b386d1f2-2293-41e7-968a-53b53d143285" providerId="ADAL" clId="{9FCF2E17-F25A-BC44-AD7E-69198095FD79}" dt="2022-07-14T12:56:38.571" v="49" actId="26606"/>
          <ac:spMkLst>
            <pc:docMk/>
            <pc:sldMk cId="3990668951" sldId="376"/>
            <ac:spMk id="17" creationId="{FF9F2414-84E8-453E-B1F3-389FDE8192D9}"/>
          </ac:spMkLst>
        </pc:spChg>
        <pc:spChg chg="add">
          <ac:chgData name="Rainer Haider" userId="b386d1f2-2293-41e7-968a-53b53d143285" providerId="ADAL" clId="{9FCF2E17-F25A-BC44-AD7E-69198095FD79}" dt="2022-07-14T12:56:38.571" v="49" actId="26606"/>
          <ac:spMkLst>
            <pc:docMk/>
            <pc:sldMk cId="3990668951" sldId="376"/>
            <ac:spMk id="19" creationId="{3ECA69A1-7536-43AC-85EF-C7106179F5ED}"/>
          </ac:spMkLst>
        </pc:spChg>
        <pc:picChg chg="add mod">
          <ac:chgData name="Rainer Haider" userId="b386d1f2-2293-41e7-968a-53b53d143285" providerId="ADAL" clId="{9FCF2E17-F25A-BC44-AD7E-69198095FD79}" dt="2022-07-14T13:11:24.107" v="161" actId="1036"/>
          <ac:picMkLst>
            <pc:docMk/>
            <pc:sldMk cId="3990668951" sldId="376"/>
            <ac:picMk id="2" creationId="{A5801E28-ED95-9589-E225-052210FC937E}"/>
          </ac:picMkLst>
        </pc:picChg>
      </pc:sldChg>
      <pc:sldChg chg="addSp delSp modSp new mod setBg">
        <pc:chgData name="Rainer Haider" userId="b386d1f2-2293-41e7-968a-53b53d143285" providerId="ADAL" clId="{9FCF2E17-F25A-BC44-AD7E-69198095FD79}" dt="2022-07-14T13:11:46.158" v="165" actId="20577"/>
        <pc:sldMkLst>
          <pc:docMk/>
          <pc:sldMk cId="698381495" sldId="377"/>
        </pc:sldMkLst>
        <pc:spChg chg="add del mod">
          <ac:chgData name="Rainer Haider" userId="b386d1f2-2293-41e7-968a-53b53d143285" providerId="ADAL" clId="{9FCF2E17-F25A-BC44-AD7E-69198095FD79}" dt="2022-07-14T13:10:41.262" v="109" actId="478"/>
          <ac:spMkLst>
            <pc:docMk/>
            <pc:sldMk cId="698381495" sldId="377"/>
            <ac:spMk id="4" creationId="{E8142FCD-6F5C-C3C6-C637-FF4285DAC36F}"/>
          </ac:spMkLst>
        </pc:spChg>
        <pc:spChg chg="add del">
          <ac:chgData name="Rainer Haider" userId="b386d1f2-2293-41e7-968a-53b53d143285" providerId="ADAL" clId="{9FCF2E17-F25A-BC44-AD7E-69198095FD79}" dt="2022-07-14T13:08:09.203" v="54" actId="26606"/>
          <ac:spMkLst>
            <pc:docMk/>
            <pc:sldMk cId="698381495" sldId="377"/>
            <ac:spMk id="7" creationId="{F3060C83-F051-4F0E-ABAD-AA0DFC48B218}"/>
          </ac:spMkLst>
        </pc:spChg>
        <pc:spChg chg="add del">
          <ac:chgData name="Rainer Haider" userId="b386d1f2-2293-41e7-968a-53b53d143285" providerId="ADAL" clId="{9FCF2E17-F25A-BC44-AD7E-69198095FD79}" dt="2022-07-14T13:08:09.203" v="54" actId="26606"/>
          <ac:spMkLst>
            <pc:docMk/>
            <pc:sldMk cId="698381495" sldId="377"/>
            <ac:spMk id="9" creationId="{83C98ABE-055B-441F-B07E-44F97F083C39}"/>
          </ac:spMkLst>
        </pc:spChg>
        <pc:spChg chg="add del">
          <ac:chgData name="Rainer Haider" userId="b386d1f2-2293-41e7-968a-53b53d143285" providerId="ADAL" clId="{9FCF2E17-F25A-BC44-AD7E-69198095FD79}" dt="2022-07-14T13:08:09.203" v="54" actId="26606"/>
          <ac:spMkLst>
            <pc:docMk/>
            <pc:sldMk cId="698381495" sldId="377"/>
            <ac:spMk id="11" creationId="{29FDB030-9B49-4CED-8CCD-4D99382388AC}"/>
          </ac:spMkLst>
        </pc:spChg>
        <pc:spChg chg="add del">
          <ac:chgData name="Rainer Haider" userId="b386d1f2-2293-41e7-968a-53b53d143285" providerId="ADAL" clId="{9FCF2E17-F25A-BC44-AD7E-69198095FD79}" dt="2022-07-14T13:08:09.203" v="54" actId="26606"/>
          <ac:spMkLst>
            <pc:docMk/>
            <pc:sldMk cId="698381495" sldId="377"/>
            <ac:spMk id="13" creationId="{3783CA14-24A1-485C-8B30-D6A5D87987AD}"/>
          </ac:spMkLst>
        </pc:spChg>
        <pc:spChg chg="add del">
          <ac:chgData name="Rainer Haider" userId="b386d1f2-2293-41e7-968a-53b53d143285" providerId="ADAL" clId="{9FCF2E17-F25A-BC44-AD7E-69198095FD79}" dt="2022-07-14T13:08:09.203" v="54" actId="26606"/>
          <ac:spMkLst>
            <pc:docMk/>
            <pc:sldMk cId="698381495" sldId="377"/>
            <ac:spMk id="15" creationId="{9A97C86A-04D6-40F7-AE84-31AB43E6A846}"/>
          </ac:spMkLst>
        </pc:spChg>
        <pc:spChg chg="add del">
          <ac:chgData name="Rainer Haider" userId="b386d1f2-2293-41e7-968a-53b53d143285" providerId="ADAL" clId="{9FCF2E17-F25A-BC44-AD7E-69198095FD79}" dt="2022-07-14T13:08:09.203" v="54" actId="26606"/>
          <ac:spMkLst>
            <pc:docMk/>
            <pc:sldMk cId="698381495" sldId="377"/>
            <ac:spMk id="17" creationId="{FF9F2414-84E8-453E-B1F3-389FDE8192D9}"/>
          </ac:spMkLst>
        </pc:spChg>
        <pc:spChg chg="add del">
          <ac:chgData name="Rainer Haider" userId="b386d1f2-2293-41e7-968a-53b53d143285" providerId="ADAL" clId="{9FCF2E17-F25A-BC44-AD7E-69198095FD79}" dt="2022-07-14T13:08:09.203" v="54" actId="26606"/>
          <ac:spMkLst>
            <pc:docMk/>
            <pc:sldMk cId="698381495" sldId="377"/>
            <ac:spMk id="19" creationId="{3ECA69A1-7536-43AC-85EF-C7106179F5ED}"/>
          </ac:spMkLst>
        </pc:spChg>
        <pc:spChg chg="add del">
          <ac:chgData name="Rainer Haider" userId="b386d1f2-2293-41e7-968a-53b53d143285" providerId="ADAL" clId="{9FCF2E17-F25A-BC44-AD7E-69198095FD79}" dt="2022-07-14T13:08:37.993" v="59" actId="26606"/>
          <ac:spMkLst>
            <pc:docMk/>
            <pc:sldMk cId="698381495" sldId="377"/>
            <ac:spMk id="24" creationId="{F3060C83-F051-4F0E-ABAD-AA0DFC48B218}"/>
          </ac:spMkLst>
        </pc:spChg>
        <pc:spChg chg="add del">
          <ac:chgData name="Rainer Haider" userId="b386d1f2-2293-41e7-968a-53b53d143285" providerId="ADAL" clId="{9FCF2E17-F25A-BC44-AD7E-69198095FD79}" dt="2022-07-14T13:08:37.993" v="59" actId="26606"/>
          <ac:spMkLst>
            <pc:docMk/>
            <pc:sldMk cId="698381495" sldId="377"/>
            <ac:spMk id="26" creationId="{83C98ABE-055B-441F-B07E-44F97F083C39}"/>
          </ac:spMkLst>
        </pc:spChg>
        <pc:spChg chg="add del">
          <ac:chgData name="Rainer Haider" userId="b386d1f2-2293-41e7-968a-53b53d143285" providerId="ADAL" clId="{9FCF2E17-F25A-BC44-AD7E-69198095FD79}" dt="2022-07-14T13:08:37.993" v="59" actId="26606"/>
          <ac:spMkLst>
            <pc:docMk/>
            <pc:sldMk cId="698381495" sldId="377"/>
            <ac:spMk id="28" creationId="{29FDB030-9B49-4CED-8CCD-4D99382388AC}"/>
          </ac:spMkLst>
        </pc:spChg>
        <pc:spChg chg="add del">
          <ac:chgData name="Rainer Haider" userId="b386d1f2-2293-41e7-968a-53b53d143285" providerId="ADAL" clId="{9FCF2E17-F25A-BC44-AD7E-69198095FD79}" dt="2022-07-14T13:08:37.993" v="59" actId="26606"/>
          <ac:spMkLst>
            <pc:docMk/>
            <pc:sldMk cId="698381495" sldId="377"/>
            <ac:spMk id="30" creationId="{3783CA14-24A1-485C-8B30-D6A5D87987AD}"/>
          </ac:spMkLst>
        </pc:spChg>
        <pc:spChg chg="add mod">
          <ac:chgData name="Rainer Haider" userId="b386d1f2-2293-41e7-968a-53b53d143285" providerId="ADAL" clId="{9FCF2E17-F25A-BC44-AD7E-69198095FD79}" dt="2022-07-14T13:11:46.158" v="165" actId="20577"/>
          <ac:spMkLst>
            <pc:docMk/>
            <pc:sldMk cId="698381495" sldId="377"/>
            <ac:spMk id="31" creationId="{C21078EC-8330-0D2D-56D8-6B7DFF0B3DD5}"/>
          </ac:spMkLst>
        </pc:spChg>
        <pc:spChg chg="add del">
          <ac:chgData name="Rainer Haider" userId="b386d1f2-2293-41e7-968a-53b53d143285" providerId="ADAL" clId="{9FCF2E17-F25A-BC44-AD7E-69198095FD79}" dt="2022-07-14T13:08:37.993" v="59" actId="26606"/>
          <ac:spMkLst>
            <pc:docMk/>
            <pc:sldMk cId="698381495" sldId="377"/>
            <ac:spMk id="32" creationId="{9A97C86A-04D6-40F7-AE84-31AB43E6A846}"/>
          </ac:spMkLst>
        </pc:spChg>
        <pc:spChg chg="add del">
          <ac:chgData name="Rainer Haider" userId="b386d1f2-2293-41e7-968a-53b53d143285" providerId="ADAL" clId="{9FCF2E17-F25A-BC44-AD7E-69198095FD79}" dt="2022-07-14T13:08:37.993" v="59" actId="26606"/>
          <ac:spMkLst>
            <pc:docMk/>
            <pc:sldMk cId="698381495" sldId="377"/>
            <ac:spMk id="34" creationId="{FF9F2414-84E8-453E-B1F3-389FDE8192D9}"/>
          </ac:spMkLst>
        </pc:spChg>
        <pc:spChg chg="add del">
          <ac:chgData name="Rainer Haider" userId="b386d1f2-2293-41e7-968a-53b53d143285" providerId="ADAL" clId="{9FCF2E17-F25A-BC44-AD7E-69198095FD79}" dt="2022-07-14T13:08:37.993" v="59" actId="26606"/>
          <ac:spMkLst>
            <pc:docMk/>
            <pc:sldMk cId="698381495" sldId="377"/>
            <ac:spMk id="36" creationId="{3ECA69A1-7536-43AC-85EF-C7106179F5ED}"/>
          </ac:spMkLst>
        </pc:spChg>
        <pc:spChg chg="add del">
          <ac:chgData name="Rainer Haider" userId="b386d1f2-2293-41e7-968a-53b53d143285" providerId="ADAL" clId="{9FCF2E17-F25A-BC44-AD7E-69198095FD79}" dt="2022-07-14T13:08:37.985" v="58" actId="26606"/>
          <ac:spMkLst>
            <pc:docMk/>
            <pc:sldMk cId="698381495" sldId="377"/>
            <ac:spMk id="41" creationId="{569BBA9B-8F4E-4D2B-BEFA-41A475443377}"/>
          </ac:spMkLst>
        </pc:spChg>
        <pc:spChg chg="add del">
          <ac:chgData name="Rainer Haider" userId="b386d1f2-2293-41e7-968a-53b53d143285" providerId="ADAL" clId="{9FCF2E17-F25A-BC44-AD7E-69198095FD79}" dt="2022-07-14T13:08:37.985" v="58" actId="26606"/>
          <ac:spMkLst>
            <pc:docMk/>
            <pc:sldMk cId="698381495" sldId="377"/>
            <ac:spMk id="43" creationId="{851012D1-8033-40B1-9EC0-91390FFC7403}"/>
          </ac:spMkLst>
        </pc:spChg>
        <pc:spChg chg="add del">
          <ac:chgData name="Rainer Haider" userId="b386d1f2-2293-41e7-968a-53b53d143285" providerId="ADAL" clId="{9FCF2E17-F25A-BC44-AD7E-69198095FD79}" dt="2022-07-14T13:08:37.985" v="58" actId="26606"/>
          <ac:spMkLst>
            <pc:docMk/>
            <pc:sldMk cId="698381495" sldId="377"/>
            <ac:spMk id="45" creationId="{2E80C965-DB6D-4F81-9E9E-B027384D0BD6}"/>
          </ac:spMkLst>
        </pc:spChg>
        <pc:spChg chg="add del">
          <ac:chgData name="Rainer Haider" userId="b386d1f2-2293-41e7-968a-53b53d143285" providerId="ADAL" clId="{9FCF2E17-F25A-BC44-AD7E-69198095FD79}" dt="2022-07-14T13:08:37.985" v="58" actId="26606"/>
          <ac:spMkLst>
            <pc:docMk/>
            <pc:sldMk cId="698381495" sldId="377"/>
            <ac:spMk id="47" creationId="{D291F021-C45C-4D44-A2B8-A789E386CC42}"/>
          </ac:spMkLst>
        </pc:spChg>
        <pc:spChg chg="add">
          <ac:chgData name="Rainer Haider" userId="b386d1f2-2293-41e7-968a-53b53d143285" providerId="ADAL" clId="{9FCF2E17-F25A-BC44-AD7E-69198095FD79}" dt="2022-07-14T13:08:37.993" v="59" actId="26606"/>
          <ac:spMkLst>
            <pc:docMk/>
            <pc:sldMk cId="698381495" sldId="377"/>
            <ac:spMk id="49" creationId="{9A97C86A-04D6-40F7-AE84-31AB43E6A846}"/>
          </ac:spMkLst>
        </pc:spChg>
        <pc:spChg chg="add">
          <ac:chgData name="Rainer Haider" userId="b386d1f2-2293-41e7-968a-53b53d143285" providerId="ADAL" clId="{9FCF2E17-F25A-BC44-AD7E-69198095FD79}" dt="2022-07-14T13:08:37.993" v="59" actId="26606"/>
          <ac:spMkLst>
            <pc:docMk/>
            <pc:sldMk cId="698381495" sldId="377"/>
            <ac:spMk id="50" creationId="{F3060C83-F051-4F0E-ABAD-AA0DFC48B218}"/>
          </ac:spMkLst>
        </pc:spChg>
        <pc:spChg chg="add">
          <ac:chgData name="Rainer Haider" userId="b386d1f2-2293-41e7-968a-53b53d143285" providerId="ADAL" clId="{9FCF2E17-F25A-BC44-AD7E-69198095FD79}" dt="2022-07-14T13:08:37.993" v="59" actId="26606"/>
          <ac:spMkLst>
            <pc:docMk/>
            <pc:sldMk cId="698381495" sldId="377"/>
            <ac:spMk id="51" creationId="{FF9F2414-84E8-453E-B1F3-389FDE8192D9}"/>
          </ac:spMkLst>
        </pc:spChg>
        <pc:spChg chg="add">
          <ac:chgData name="Rainer Haider" userId="b386d1f2-2293-41e7-968a-53b53d143285" providerId="ADAL" clId="{9FCF2E17-F25A-BC44-AD7E-69198095FD79}" dt="2022-07-14T13:08:37.993" v="59" actId="26606"/>
          <ac:spMkLst>
            <pc:docMk/>
            <pc:sldMk cId="698381495" sldId="377"/>
            <ac:spMk id="52" creationId="{83C98ABE-055B-441F-B07E-44F97F083C39}"/>
          </ac:spMkLst>
        </pc:spChg>
        <pc:spChg chg="add">
          <ac:chgData name="Rainer Haider" userId="b386d1f2-2293-41e7-968a-53b53d143285" providerId="ADAL" clId="{9FCF2E17-F25A-BC44-AD7E-69198095FD79}" dt="2022-07-14T13:08:37.993" v="59" actId="26606"/>
          <ac:spMkLst>
            <pc:docMk/>
            <pc:sldMk cId="698381495" sldId="377"/>
            <ac:spMk id="53" creationId="{3ECA69A1-7536-43AC-85EF-C7106179F5ED}"/>
          </ac:spMkLst>
        </pc:spChg>
        <pc:spChg chg="add">
          <ac:chgData name="Rainer Haider" userId="b386d1f2-2293-41e7-968a-53b53d143285" providerId="ADAL" clId="{9FCF2E17-F25A-BC44-AD7E-69198095FD79}" dt="2022-07-14T13:08:37.993" v="59" actId="26606"/>
          <ac:spMkLst>
            <pc:docMk/>
            <pc:sldMk cId="698381495" sldId="377"/>
            <ac:spMk id="54" creationId="{29FDB030-9B49-4CED-8CCD-4D99382388AC}"/>
          </ac:spMkLst>
        </pc:spChg>
        <pc:spChg chg="add">
          <ac:chgData name="Rainer Haider" userId="b386d1f2-2293-41e7-968a-53b53d143285" providerId="ADAL" clId="{9FCF2E17-F25A-BC44-AD7E-69198095FD79}" dt="2022-07-14T13:08:37.993" v="59" actId="26606"/>
          <ac:spMkLst>
            <pc:docMk/>
            <pc:sldMk cId="698381495" sldId="377"/>
            <ac:spMk id="55" creationId="{3783CA14-24A1-485C-8B30-D6A5D87987AD}"/>
          </ac:spMkLst>
        </pc:spChg>
        <pc:picChg chg="add del mod">
          <ac:chgData name="Rainer Haider" userId="b386d1f2-2293-41e7-968a-53b53d143285" providerId="ADAL" clId="{9FCF2E17-F25A-BC44-AD7E-69198095FD79}" dt="2022-07-14T13:08:14.377" v="55" actId="478"/>
          <ac:picMkLst>
            <pc:docMk/>
            <pc:sldMk cId="698381495" sldId="377"/>
            <ac:picMk id="2" creationId="{09B74DD4-68A5-EA28-3284-66EE6D1DC715}"/>
          </ac:picMkLst>
        </pc:picChg>
        <pc:picChg chg="add mod">
          <ac:chgData name="Rainer Haider" userId="b386d1f2-2293-41e7-968a-53b53d143285" providerId="ADAL" clId="{9FCF2E17-F25A-BC44-AD7E-69198095FD79}" dt="2022-07-14T13:10:51.167" v="113" actId="1076"/>
          <ac:picMkLst>
            <pc:docMk/>
            <pc:sldMk cId="698381495" sldId="377"/>
            <ac:picMk id="3" creationId="{DAAA76FB-B42C-A113-1688-3951924580DA}"/>
          </ac:picMkLst>
        </pc:picChg>
      </pc:sldChg>
      <pc:sldChg chg="add del">
        <pc:chgData name="Rainer Haider" userId="b386d1f2-2293-41e7-968a-53b53d143285" providerId="ADAL" clId="{9FCF2E17-F25A-BC44-AD7E-69198095FD79}" dt="2022-07-14T12:55:57.857" v="47"/>
        <pc:sldMkLst>
          <pc:docMk/>
          <pc:sldMk cId="4233032771" sldId="377"/>
        </pc:sldMkLst>
      </pc:sldChg>
      <pc:sldChg chg="addSp delSp modSp new del mod">
        <pc:chgData name="Rainer Haider" userId="b386d1f2-2293-41e7-968a-53b53d143285" providerId="ADAL" clId="{9FCF2E17-F25A-BC44-AD7E-69198095FD79}" dt="2022-07-19T07:45:47.956" v="184" actId="2696"/>
        <pc:sldMkLst>
          <pc:docMk/>
          <pc:sldMk cId="1828144411" sldId="379"/>
        </pc:sldMkLst>
        <pc:picChg chg="add del mod">
          <ac:chgData name="Rainer Haider" userId="b386d1f2-2293-41e7-968a-53b53d143285" providerId="ADAL" clId="{9FCF2E17-F25A-BC44-AD7E-69198095FD79}" dt="2022-07-19T07:45:37.828" v="183" actId="478"/>
          <ac:picMkLst>
            <pc:docMk/>
            <pc:sldMk cId="1828144411" sldId="379"/>
            <ac:picMk id="2" creationId="{665D8072-763C-DDCC-D7E8-F67D3796B75B}"/>
          </ac:picMkLst>
        </pc:picChg>
        <pc:picChg chg="add del mod">
          <ac:chgData name="Rainer Haider" userId="b386d1f2-2293-41e7-968a-53b53d143285" providerId="ADAL" clId="{9FCF2E17-F25A-BC44-AD7E-69198095FD79}" dt="2022-07-19T07:41:11.440" v="174" actId="21"/>
          <ac:picMkLst>
            <pc:docMk/>
            <pc:sldMk cId="1828144411" sldId="379"/>
            <ac:picMk id="3" creationId="{B8F2C64D-561A-6AF6-0976-A45CA4B49BFC}"/>
          </ac:picMkLst>
        </pc:picChg>
      </pc:sldChg>
      <pc:sldChg chg="addSp delSp modSp new mod setBg">
        <pc:chgData name="Rainer Haider" userId="b386d1f2-2293-41e7-968a-53b53d143285" providerId="ADAL" clId="{9FCF2E17-F25A-BC44-AD7E-69198095FD79}" dt="2022-07-19T08:05:41.581" v="275" actId="1036"/>
        <pc:sldMkLst>
          <pc:docMk/>
          <pc:sldMk cId="3089936822" sldId="379"/>
        </pc:sldMkLst>
        <pc:spChg chg="add mod">
          <ac:chgData name="Rainer Haider" userId="b386d1f2-2293-41e7-968a-53b53d143285" providerId="ADAL" clId="{9FCF2E17-F25A-BC44-AD7E-69198095FD79}" dt="2022-07-19T08:05:41.581" v="275" actId="1036"/>
          <ac:spMkLst>
            <pc:docMk/>
            <pc:sldMk cId="3089936822" sldId="379"/>
            <ac:spMk id="5" creationId="{63F9402E-0D10-5089-E1D9-7E237C6D956D}"/>
          </ac:spMkLst>
        </pc:spChg>
        <pc:spChg chg="add del">
          <ac:chgData name="Rainer Haider" userId="b386d1f2-2293-41e7-968a-53b53d143285" providerId="ADAL" clId="{9FCF2E17-F25A-BC44-AD7E-69198095FD79}" dt="2022-07-19T08:00:58.296" v="200" actId="26606"/>
          <ac:spMkLst>
            <pc:docMk/>
            <pc:sldMk cId="3089936822" sldId="379"/>
            <ac:spMk id="7" creationId="{F3060C83-F051-4F0E-ABAD-AA0DFC48B218}"/>
          </ac:spMkLst>
        </pc:spChg>
        <pc:spChg chg="add del">
          <ac:chgData name="Rainer Haider" userId="b386d1f2-2293-41e7-968a-53b53d143285" providerId="ADAL" clId="{9FCF2E17-F25A-BC44-AD7E-69198095FD79}" dt="2022-07-19T08:00:58.296" v="200" actId="26606"/>
          <ac:spMkLst>
            <pc:docMk/>
            <pc:sldMk cId="3089936822" sldId="379"/>
            <ac:spMk id="9" creationId="{83C98ABE-055B-441F-B07E-44F97F083C39}"/>
          </ac:spMkLst>
        </pc:spChg>
        <pc:spChg chg="add del">
          <ac:chgData name="Rainer Haider" userId="b386d1f2-2293-41e7-968a-53b53d143285" providerId="ADAL" clId="{9FCF2E17-F25A-BC44-AD7E-69198095FD79}" dt="2022-07-19T08:00:58.296" v="200" actId="26606"/>
          <ac:spMkLst>
            <pc:docMk/>
            <pc:sldMk cId="3089936822" sldId="379"/>
            <ac:spMk id="11" creationId="{29FDB030-9B49-4CED-8CCD-4D99382388AC}"/>
          </ac:spMkLst>
        </pc:spChg>
        <pc:spChg chg="add del">
          <ac:chgData name="Rainer Haider" userId="b386d1f2-2293-41e7-968a-53b53d143285" providerId="ADAL" clId="{9FCF2E17-F25A-BC44-AD7E-69198095FD79}" dt="2022-07-19T08:00:58.296" v="200" actId="26606"/>
          <ac:spMkLst>
            <pc:docMk/>
            <pc:sldMk cId="3089936822" sldId="379"/>
            <ac:spMk id="13" creationId="{3783CA14-24A1-485C-8B30-D6A5D87987AD}"/>
          </ac:spMkLst>
        </pc:spChg>
        <pc:spChg chg="add del">
          <ac:chgData name="Rainer Haider" userId="b386d1f2-2293-41e7-968a-53b53d143285" providerId="ADAL" clId="{9FCF2E17-F25A-BC44-AD7E-69198095FD79}" dt="2022-07-19T08:00:58.296" v="200" actId="26606"/>
          <ac:spMkLst>
            <pc:docMk/>
            <pc:sldMk cId="3089936822" sldId="379"/>
            <ac:spMk id="15" creationId="{9A97C86A-04D6-40F7-AE84-31AB43E6A846}"/>
          </ac:spMkLst>
        </pc:spChg>
        <pc:spChg chg="add del">
          <ac:chgData name="Rainer Haider" userId="b386d1f2-2293-41e7-968a-53b53d143285" providerId="ADAL" clId="{9FCF2E17-F25A-BC44-AD7E-69198095FD79}" dt="2022-07-19T08:00:58.296" v="200" actId="26606"/>
          <ac:spMkLst>
            <pc:docMk/>
            <pc:sldMk cId="3089936822" sldId="379"/>
            <ac:spMk id="17" creationId="{FF9F2414-84E8-453E-B1F3-389FDE8192D9}"/>
          </ac:spMkLst>
        </pc:spChg>
        <pc:spChg chg="add del">
          <ac:chgData name="Rainer Haider" userId="b386d1f2-2293-41e7-968a-53b53d143285" providerId="ADAL" clId="{9FCF2E17-F25A-BC44-AD7E-69198095FD79}" dt="2022-07-19T08:00:58.296" v="200" actId="26606"/>
          <ac:spMkLst>
            <pc:docMk/>
            <pc:sldMk cId="3089936822" sldId="379"/>
            <ac:spMk id="19" creationId="{3ECA69A1-7536-43AC-85EF-C7106179F5ED}"/>
          </ac:spMkLst>
        </pc:spChg>
        <pc:spChg chg="add del">
          <ac:chgData name="Rainer Haider" userId="b386d1f2-2293-41e7-968a-53b53d143285" providerId="ADAL" clId="{9FCF2E17-F25A-BC44-AD7E-69198095FD79}" dt="2022-07-19T08:03:05.686" v="222" actId="26606"/>
          <ac:spMkLst>
            <pc:docMk/>
            <pc:sldMk cId="3089936822" sldId="379"/>
            <ac:spMk id="24" creationId="{F3060C83-F051-4F0E-ABAD-AA0DFC48B218}"/>
          </ac:spMkLst>
        </pc:spChg>
        <pc:spChg chg="add del">
          <ac:chgData name="Rainer Haider" userId="b386d1f2-2293-41e7-968a-53b53d143285" providerId="ADAL" clId="{9FCF2E17-F25A-BC44-AD7E-69198095FD79}" dt="2022-07-19T08:03:05.686" v="222" actId="26606"/>
          <ac:spMkLst>
            <pc:docMk/>
            <pc:sldMk cId="3089936822" sldId="379"/>
            <ac:spMk id="26" creationId="{83C98ABE-055B-441F-B07E-44F97F083C39}"/>
          </ac:spMkLst>
        </pc:spChg>
        <pc:spChg chg="add del">
          <ac:chgData name="Rainer Haider" userId="b386d1f2-2293-41e7-968a-53b53d143285" providerId="ADAL" clId="{9FCF2E17-F25A-BC44-AD7E-69198095FD79}" dt="2022-07-19T08:03:05.686" v="222" actId="26606"/>
          <ac:spMkLst>
            <pc:docMk/>
            <pc:sldMk cId="3089936822" sldId="379"/>
            <ac:spMk id="28" creationId="{29FDB030-9B49-4CED-8CCD-4D99382388AC}"/>
          </ac:spMkLst>
        </pc:spChg>
        <pc:spChg chg="add del">
          <ac:chgData name="Rainer Haider" userId="b386d1f2-2293-41e7-968a-53b53d143285" providerId="ADAL" clId="{9FCF2E17-F25A-BC44-AD7E-69198095FD79}" dt="2022-07-19T08:03:05.686" v="222" actId="26606"/>
          <ac:spMkLst>
            <pc:docMk/>
            <pc:sldMk cId="3089936822" sldId="379"/>
            <ac:spMk id="30" creationId="{3783CA14-24A1-485C-8B30-D6A5D87987AD}"/>
          </ac:spMkLst>
        </pc:spChg>
        <pc:spChg chg="add del">
          <ac:chgData name="Rainer Haider" userId="b386d1f2-2293-41e7-968a-53b53d143285" providerId="ADAL" clId="{9FCF2E17-F25A-BC44-AD7E-69198095FD79}" dt="2022-07-19T08:03:05.686" v="222" actId="26606"/>
          <ac:spMkLst>
            <pc:docMk/>
            <pc:sldMk cId="3089936822" sldId="379"/>
            <ac:spMk id="32" creationId="{9A97C86A-04D6-40F7-AE84-31AB43E6A846}"/>
          </ac:spMkLst>
        </pc:spChg>
        <pc:spChg chg="add del">
          <ac:chgData name="Rainer Haider" userId="b386d1f2-2293-41e7-968a-53b53d143285" providerId="ADAL" clId="{9FCF2E17-F25A-BC44-AD7E-69198095FD79}" dt="2022-07-19T08:03:05.686" v="222" actId="26606"/>
          <ac:spMkLst>
            <pc:docMk/>
            <pc:sldMk cId="3089936822" sldId="379"/>
            <ac:spMk id="34" creationId="{FF9F2414-84E8-453E-B1F3-389FDE8192D9}"/>
          </ac:spMkLst>
        </pc:spChg>
        <pc:spChg chg="add del">
          <ac:chgData name="Rainer Haider" userId="b386d1f2-2293-41e7-968a-53b53d143285" providerId="ADAL" clId="{9FCF2E17-F25A-BC44-AD7E-69198095FD79}" dt="2022-07-19T08:03:05.686" v="222" actId="26606"/>
          <ac:spMkLst>
            <pc:docMk/>
            <pc:sldMk cId="3089936822" sldId="379"/>
            <ac:spMk id="36" creationId="{3ECA69A1-7536-43AC-85EF-C7106179F5ED}"/>
          </ac:spMkLst>
        </pc:spChg>
        <pc:spChg chg="add del">
          <ac:chgData name="Rainer Haider" userId="b386d1f2-2293-41e7-968a-53b53d143285" providerId="ADAL" clId="{9FCF2E17-F25A-BC44-AD7E-69198095FD79}" dt="2022-07-19T08:03:05.684" v="221" actId="26606"/>
          <ac:spMkLst>
            <pc:docMk/>
            <pc:sldMk cId="3089936822" sldId="379"/>
            <ac:spMk id="38" creationId="{664E23E2-7440-4E36-A67B-0F88C5F7E185}"/>
          </ac:spMkLst>
        </pc:spChg>
        <pc:spChg chg="add del">
          <ac:chgData name="Rainer Haider" userId="b386d1f2-2293-41e7-968a-53b53d143285" providerId="ADAL" clId="{9FCF2E17-F25A-BC44-AD7E-69198095FD79}" dt="2022-07-19T08:03:05.684" v="221" actId="26606"/>
          <ac:spMkLst>
            <pc:docMk/>
            <pc:sldMk cId="3089936822" sldId="379"/>
            <ac:spMk id="39" creationId="{B06949AE-010D-4C18-8AED-7872085ADD57}"/>
          </ac:spMkLst>
        </pc:spChg>
        <pc:spChg chg="add del">
          <ac:chgData name="Rainer Haider" userId="b386d1f2-2293-41e7-968a-53b53d143285" providerId="ADAL" clId="{9FCF2E17-F25A-BC44-AD7E-69198095FD79}" dt="2022-07-19T08:03:05.684" v="221" actId="26606"/>
          <ac:spMkLst>
            <pc:docMk/>
            <pc:sldMk cId="3089936822" sldId="379"/>
            <ac:spMk id="40" creationId="{FE54AADB-50C7-4293-94C0-27361A32B8CF}"/>
          </ac:spMkLst>
        </pc:spChg>
        <pc:spChg chg="add del">
          <ac:chgData name="Rainer Haider" userId="b386d1f2-2293-41e7-968a-53b53d143285" providerId="ADAL" clId="{9FCF2E17-F25A-BC44-AD7E-69198095FD79}" dt="2022-07-19T08:01:29.568" v="203" actId="26606"/>
          <ac:spMkLst>
            <pc:docMk/>
            <pc:sldMk cId="3089936822" sldId="379"/>
            <ac:spMk id="41" creationId="{A9F529C3-C941-49FD-8C67-82F134F64BDB}"/>
          </ac:spMkLst>
        </pc:spChg>
        <pc:spChg chg="add">
          <ac:chgData name="Rainer Haider" userId="b386d1f2-2293-41e7-968a-53b53d143285" providerId="ADAL" clId="{9FCF2E17-F25A-BC44-AD7E-69198095FD79}" dt="2022-07-19T08:03:05.686" v="222" actId="26606"/>
          <ac:spMkLst>
            <pc:docMk/>
            <pc:sldMk cId="3089936822" sldId="379"/>
            <ac:spMk id="42" creationId="{E97C36FC-DEAA-4DCA-B0AB-7F9357FA4016}"/>
          </ac:spMkLst>
        </pc:spChg>
        <pc:spChg chg="add del">
          <ac:chgData name="Rainer Haider" userId="b386d1f2-2293-41e7-968a-53b53d143285" providerId="ADAL" clId="{9FCF2E17-F25A-BC44-AD7E-69198095FD79}" dt="2022-07-19T08:01:29.568" v="203" actId="26606"/>
          <ac:spMkLst>
            <pc:docMk/>
            <pc:sldMk cId="3089936822" sldId="379"/>
            <ac:spMk id="43" creationId="{20586029-32A0-47E5-9AEC-AE3ABA6B94D0}"/>
          </ac:spMkLst>
        </pc:spChg>
        <pc:spChg chg="add">
          <ac:chgData name="Rainer Haider" userId="b386d1f2-2293-41e7-968a-53b53d143285" providerId="ADAL" clId="{9FCF2E17-F25A-BC44-AD7E-69198095FD79}" dt="2022-07-19T08:03:05.686" v="222" actId="26606"/>
          <ac:spMkLst>
            <pc:docMk/>
            <pc:sldMk cId="3089936822" sldId="379"/>
            <ac:spMk id="44" creationId="{278C38CD-A630-49FF-8417-6792A2B13FCA}"/>
          </ac:spMkLst>
        </pc:spChg>
        <pc:spChg chg="add del">
          <ac:chgData name="Rainer Haider" userId="b386d1f2-2293-41e7-968a-53b53d143285" providerId="ADAL" clId="{9FCF2E17-F25A-BC44-AD7E-69198095FD79}" dt="2022-07-19T08:01:30.461" v="205" actId="26606"/>
          <ac:spMkLst>
            <pc:docMk/>
            <pc:sldMk cId="3089936822" sldId="379"/>
            <ac:spMk id="47" creationId="{9E90EB45-EEE9-4563-8179-65EF62AE0978}"/>
          </ac:spMkLst>
        </pc:spChg>
        <pc:spChg chg="add del">
          <ac:chgData name="Rainer Haider" userId="b386d1f2-2293-41e7-968a-53b53d143285" providerId="ADAL" clId="{9FCF2E17-F25A-BC44-AD7E-69198095FD79}" dt="2022-07-19T08:01:30.461" v="205" actId="26606"/>
          <ac:spMkLst>
            <pc:docMk/>
            <pc:sldMk cId="3089936822" sldId="379"/>
            <ac:spMk id="48" creationId="{23D0EF74-AD1E-4FD9-914D-8EC9058EBBA3}"/>
          </ac:spMkLst>
        </pc:spChg>
        <pc:spChg chg="add del">
          <ac:chgData name="Rainer Haider" userId="b386d1f2-2293-41e7-968a-53b53d143285" providerId="ADAL" clId="{9FCF2E17-F25A-BC44-AD7E-69198095FD79}" dt="2022-07-19T08:01:50.145" v="207" actId="26606"/>
          <ac:spMkLst>
            <pc:docMk/>
            <pc:sldMk cId="3089936822" sldId="379"/>
            <ac:spMk id="49" creationId="{2217FF4A-5EDF-43B7-90EE-BDD9F1E9EAC2}"/>
          </ac:spMkLst>
        </pc:spChg>
        <pc:spChg chg="add del">
          <ac:chgData name="Rainer Haider" userId="b386d1f2-2293-41e7-968a-53b53d143285" providerId="ADAL" clId="{9FCF2E17-F25A-BC44-AD7E-69198095FD79}" dt="2022-07-19T08:01:50.145" v="207" actId="26606"/>
          <ac:spMkLst>
            <pc:docMk/>
            <pc:sldMk cId="3089936822" sldId="379"/>
            <ac:spMk id="50" creationId="{7AA67C3D-6D28-4C64-81F8-295FC9396EB6}"/>
          </ac:spMkLst>
        </pc:spChg>
        <pc:spChg chg="add del">
          <ac:chgData name="Rainer Haider" userId="b386d1f2-2293-41e7-968a-53b53d143285" providerId="ADAL" clId="{9FCF2E17-F25A-BC44-AD7E-69198095FD79}" dt="2022-07-19T08:01:50.145" v="207" actId="26606"/>
          <ac:spMkLst>
            <pc:docMk/>
            <pc:sldMk cId="3089936822" sldId="379"/>
            <ac:spMk id="51" creationId="{8DBEAE55-3EA1-41D7-A212-5F7D8986C1F2}"/>
          </ac:spMkLst>
        </pc:spChg>
        <pc:spChg chg="add del">
          <ac:chgData name="Rainer Haider" userId="b386d1f2-2293-41e7-968a-53b53d143285" providerId="ADAL" clId="{9FCF2E17-F25A-BC44-AD7E-69198095FD79}" dt="2022-07-19T08:01:50.145" v="207" actId="26606"/>
          <ac:spMkLst>
            <pc:docMk/>
            <pc:sldMk cId="3089936822" sldId="379"/>
            <ac:spMk id="52" creationId="{CFC5F0E7-644F-4101-BE72-12825CF537E7}"/>
          </ac:spMkLst>
        </pc:spChg>
        <pc:spChg chg="add del">
          <ac:chgData name="Rainer Haider" userId="b386d1f2-2293-41e7-968a-53b53d143285" providerId="ADAL" clId="{9FCF2E17-F25A-BC44-AD7E-69198095FD79}" dt="2022-07-19T08:01:50.145" v="207" actId="26606"/>
          <ac:spMkLst>
            <pc:docMk/>
            <pc:sldMk cId="3089936822" sldId="379"/>
            <ac:spMk id="53" creationId="{74283919-7E00-4FC2-BFC9-3F56E58808F7}"/>
          </ac:spMkLst>
        </pc:spChg>
        <pc:spChg chg="add del">
          <ac:chgData name="Rainer Haider" userId="b386d1f2-2293-41e7-968a-53b53d143285" providerId="ADAL" clId="{9FCF2E17-F25A-BC44-AD7E-69198095FD79}" dt="2022-07-19T08:02:10.732" v="209" actId="26606"/>
          <ac:spMkLst>
            <pc:docMk/>
            <pc:sldMk cId="3089936822" sldId="379"/>
            <ac:spMk id="55" creationId="{B527B32F-07F3-4C94-B09B-8C8F310F0D56}"/>
          </ac:spMkLst>
        </pc:spChg>
        <pc:spChg chg="add del">
          <ac:chgData name="Rainer Haider" userId="b386d1f2-2293-41e7-968a-53b53d143285" providerId="ADAL" clId="{9FCF2E17-F25A-BC44-AD7E-69198095FD79}" dt="2022-07-19T08:02:10.732" v="209" actId="26606"/>
          <ac:spMkLst>
            <pc:docMk/>
            <pc:sldMk cId="3089936822" sldId="379"/>
            <ac:spMk id="56" creationId="{7F41D4CC-403D-465E-9223-3277868A5D9E}"/>
          </ac:spMkLst>
        </pc:spChg>
        <pc:spChg chg="add del">
          <ac:chgData name="Rainer Haider" userId="b386d1f2-2293-41e7-968a-53b53d143285" providerId="ADAL" clId="{9FCF2E17-F25A-BC44-AD7E-69198095FD79}" dt="2022-07-19T08:02:10.732" v="209" actId="26606"/>
          <ac:spMkLst>
            <pc:docMk/>
            <pc:sldMk cId="3089936822" sldId="379"/>
            <ac:spMk id="57" creationId="{3DC4C688-715E-4A31-AB90-6A5752887D8A}"/>
          </ac:spMkLst>
        </pc:spChg>
        <pc:spChg chg="add del">
          <ac:chgData name="Rainer Haider" userId="b386d1f2-2293-41e7-968a-53b53d143285" providerId="ADAL" clId="{9FCF2E17-F25A-BC44-AD7E-69198095FD79}" dt="2022-07-19T08:02:17.933" v="211" actId="26606"/>
          <ac:spMkLst>
            <pc:docMk/>
            <pc:sldMk cId="3089936822" sldId="379"/>
            <ac:spMk id="59" creationId="{039DB30E-C3ED-4CEE-9F6D-2C7541F30D94}"/>
          </ac:spMkLst>
        </pc:spChg>
        <pc:spChg chg="add del">
          <ac:chgData name="Rainer Haider" userId="b386d1f2-2293-41e7-968a-53b53d143285" providerId="ADAL" clId="{9FCF2E17-F25A-BC44-AD7E-69198095FD79}" dt="2022-07-19T08:02:23.449" v="213" actId="26606"/>
          <ac:spMkLst>
            <pc:docMk/>
            <pc:sldMk cId="3089936822" sldId="379"/>
            <ac:spMk id="61" creationId="{D99D2C73-08B0-4F6B-A8E9-4651E6BDBE48}"/>
          </ac:spMkLst>
        </pc:spChg>
        <pc:spChg chg="add del">
          <ac:chgData name="Rainer Haider" userId="b386d1f2-2293-41e7-968a-53b53d143285" providerId="ADAL" clId="{9FCF2E17-F25A-BC44-AD7E-69198095FD79}" dt="2022-07-19T08:02:23.449" v="213" actId="26606"/>
          <ac:spMkLst>
            <pc:docMk/>
            <pc:sldMk cId="3089936822" sldId="379"/>
            <ac:spMk id="62" creationId="{968DB88C-7EF2-487C-85D1-848F61F13E3F}"/>
          </ac:spMkLst>
        </pc:spChg>
        <pc:spChg chg="add del">
          <ac:chgData name="Rainer Haider" userId="b386d1f2-2293-41e7-968a-53b53d143285" providerId="ADAL" clId="{9FCF2E17-F25A-BC44-AD7E-69198095FD79}" dt="2022-07-19T08:02:24.295" v="215" actId="26606"/>
          <ac:spMkLst>
            <pc:docMk/>
            <pc:sldMk cId="3089936822" sldId="379"/>
            <ac:spMk id="64" creationId="{99D1FD2A-2BBA-4B7A-80E4-09314FE251FE}"/>
          </ac:spMkLst>
        </pc:spChg>
        <pc:spChg chg="add del">
          <ac:chgData name="Rainer Haider" userId="b386d1f2-2293-41e7-968a-53b53d143285" providerId="ADAL" clId="{9FCF2E17-F25A-BC44-AD7E-69198095FD79}" dt="2022-07-19T08:02:43.256" v="217" actId="26606"/>
          <ac:spMkLst>
            <pc:docMk/>
            <pc:sldMk cId="3089936822" sldId="379"/>
            <ac:spMk id="66" creationId="{E97C36FC-DEAA-4DCA-B0AB-7F9357FA4016}"/>
          </ac:spMkLst>
        </pc:spChg>
        <pc:spChg chg="add del">
          <ac:chgData name="Rainer Haider" userId="b386d1f2-2293-41e7-968a-53b53d143285" providerId="ADAL" clId="{9FCF2E17-F25A-BC44-AD7E-69198095FD79}" dt="2022-07-19T08:02:43.256" v="217" actId="26606"/>
          <ac:spMkLst>
            <pc:docMk/>
            <pc:sldMk cId="3089936822" sldId="379"/>
            <ac:spMk id="67" creationId="{278C38CD-A630-49FF-8417-6792A2B13FCA}"/>
          </ac:spMkLst>
        </pc:spChg>
        <pc:picChg chg="add del mod">
          <ac:chgData name="Rainer Haider" userId="b386d1f2-2293-41e7-968a-53b53d143285" providerId="ADAL" clId="{9FCF2E17-F25A-BC44-AD7E-69198095FD79}" dt="2022-07-19T08:00:44.799" v="198" actId="478"/>
          <ac:picMkLst>
            <pc:docMk/>
            <pc:sldMk cId="3089936822" sldId="379"/>
            <ac:picMk id="2" creationId="{1022EFAD-2C7E-D0C0-D585-15DEB2BD43C4}"/>
          </ac:picMkLst>
        </pc:picChg>
        <pc:picChg chg="add mod ord modCrop">
          <ac:chgData name="Rainer Haider" userId="b386d1f2-2293-41e7-968a-53b53d143285" providerId="ADAL" clId="{9FCF2E17-F25A-BC44-AD7E-69198095FD79}" dt="2022-07-19T08:04:37.474" v="266" actId="18131"/>
          <ac:picMkLst>
            <pc:docMk/>
            <pc:sldMk cId="3089936822" sldId="379"/>
            <ac:picMk id="3" creationId="{DFEF9FA7-53F8-66FA-E666-E0FF7EBDB3E5}"/>
          </ac:picMkLst>
        </pc:picChg>
        <pc:picChg chg="add mod">
          <ac:chgData name="Rainer Haider" userId="b386d1f2-2293-41e7-968a-53b53d143285" providerId="ADAL" clId="{9FCF2E17-F25A-BC44-AD7E-69198095FD79}" dt="2022-07-19T08:03:05.686" v="222" actId="26606"/>
          <ac:picMkLst>
            <pc:docMk/>
            <pc:sldMk cId="3089936822" sldId="379"/>
            <ac:picMk id="4" creationId="{6409121F-4B14-5034-E18B-C4311B4AB38B}"/>
          </ac:picMkLst>
        </pc:picChg>
        <pc:cxnChg chg="add del">
          <ac:chgData name="Rainer Haider" userId="b386d1f2-2293-41e7-968a-53b53d143285" providerId="ADAL" clId="{9FCF2E17-F25A-BC44-AD7E-69198095FD79}" dt="2022-07-19T08:01:29.568" v="203" actId="26606"/>
          <ac:cxnSpMkLst>
            <pc:docMk/>
            <pc:sldMk cId="3089936822" sldId="379"/>
            <ac:cxnSpMk id="45" creationId="{8C730EAB-A532-4295-A302-FB4B90DB9F5E}"/>
          </ac:cxnSpMkLst>
        </pc:cxnChg>
      </pc:sldChg>
      <pc:sldChg chg="add del">
        <pc:chgData name="Rainer Haider" userId="b386d1f2-2293-41e7-968a-53b53d143285" providerId="ADAL" clId="{9FCF2E17-F25A-BC44-AD7E-69198095FD79}" dt="2022-07-19T07:56:06.939" v="193" actId="2696"/>
        <pc:sldMkLst>
          <pc:docMk/>
          <pc:sldMk cId="2011096372" sldId="380"/>
        </pc:sldMkLst>
      </pc:sldChg>
      <pc:sldChg chg="addSp modSp new del">
        <pc:chgData name="Rainer Haider" userId="b386d1f2-2293-41e7-968a-53b53d143285" providerId="ADAL" clId="{9FCF2E17-F25A-BC44-AD7E-69198095FD79}" dt="2022-07-19T07:55:31.936" v="188" actId="2696"/>
        <pc:sldMkLst>
          <pc:docMk/>
          <pc:sldMk cId="2466202131" sldId="380"/>
        </pc:sldMkLst>
        <pc:picChg chg="add mod">
          <ac:chgData name="Rainer Haider" userId="b386d1f2-2293-41e7-968a-53b53d143285" providerId="ADAL" clId="{9FCF2E17-F25A-BC44-AD7E-69198095FD79}" dt="2022-07-19T07:41:16.952" v="175"/>
          <ac:picMkLst>
            <pc:docMk/>
            <pc:sldMk cId="2466202131" sldId="380"/>
            <ac:picMk id="2" creationId="{3EFCB557-88DE-A4C3-3E1B-F823C9479926}"/>
          </ac:picMkLst>
        </pc:picChg>
      </pc:sldChg>
      <pc:sldChg chg="addSp delSp modSp new mod modClrScheme chgLayout">
        <pc:chgData name="Rainer Haider" userId="b386d1f2-2293-41e7-968a-53b53d143285" providerId="ADAL" clId="{9FCF2E17-F25A-BC44-AD7E-69198095FD79}" dt="2022-07-19T11:33:53.513" v="409" actId="14100"/>
        <pc:sldMkLst>
          <pc:docMk/>
          <pc:sldMk cId="4147427329" sldId="380"/>
        </pc:sldMkLst>
        <pc:spChg chg="add del mod ord">
          <ac:chgData name="Rainer Haider" userId="b386d1f2-2293-41e7-968a-53b53d143285" providerId="ADAL" clId="{9FCF2E17-F25A-BC44-AD7E-69198095FD79}" dt="2022-07-19T11:05:54.238" v="311" actId="478"/>
          <ac:spMkLst>
            <pc:docMk/>
            <pc:sldMk cId="4147427329" sldId="380"/>
            <ac:spMk id="4" creationId="{4A4FBB03-D2B8-6512-24EA-2D55A46D0D37}"/>
          </ac:spMkLst>
        </pc:spChg>
        <pc:spChg chg="add mod">
          <ac:chgData name="Rainer Haider" userId="b386d1f2-2293-41e7-968a-53b53d143285" providerId="ADAL" clId="{9FCF2E17-F25A-BC44-AD7E-69198095FD79}" dt="2022-07-19T11:33:53.513" v="409" actId="14100"/>
          <ac:spMkLst>
            <pc:docMk/>
            <pc:sldMk cId="4147427329" sldId="380"/>
            <ac:spMk id="5" creationId="{D91A8037-EA5E-FB5E-04EA-07EB7054C443}"/>
          </ac:spMkLst>
        </pc:spChg>
        <pc:spChg chg="add del mod">
          <ac:chgData name="Rainer Haider" userId="b386d1f2-2293-41e7-968a-53b53d143285" providerId="ADAL" clId="{9FCF2E17-F25A-BC44-AD7E-69198095FD79}" dt="2022-07-19T11:06:06.221" v="314" actId="478"/>
          <ac:spMkLst>
            <pc:docMk/>
            <pc:sldMk cId="4147427329" sldId="380"/>
            <ac:spMk id="7" creationId="{8C94C8DF-219A-0D9D-6066-8D1BB7D9D021}"/>
          </ac:spMkLst>
        </pc:spChg>
        <pc:spChg chg="add del mod">
          <ac:chgData name="Rainer Haider" userId="b386d1f2-2293-41e7-968a-53b53d143285" providerId="ADAL" clId="{9FCF2E17-F25A-BC44-AD7E-69198095FD79}" dt="2022-07-19T11:07:35.294" v="377" actId="478"/>
          <ac:spMkLst>
            <pc:docMk/>
            <pc:sldMk cId="4147427329" sldId="380"/>
            <ac:spMk id="8" creationId="{7B0DFFDB-3B2C-2EA1-3660-867DC8819DA5}"/>
          </ac:spMkLst>
        </pc:spChg>
        <pc:spChg chg="add mod">
          <ac:chgData name="Rainer Haider" userId="b386d1f2-2293-41e7-968a-53b53d143285" providerId="ADAL" clId="{9FCF2E17-F25A-BC44-AD7E-69198095FD79}" dt="2022-07-19T11:07:54.681" v="385" actId="20577"/>
          <ac:spMkLst>
            <pc:docMk/>
            <pc:sldMk cId="4147427329" sldId="380"/>
            <ac:spMk id="9" creationId="{6F4228B0-64B2-D935-053E-44DF1E885997}"/>
          </ac:spMkLst>
        </pc:spChg>
        <pc:picChg chg="add del">
          <ac:chgData name="Rainer Haider" userId="b386d1f2-2293-41e7-968a-53b53d143285" providerId="ADAL" clId="{9FCF2E17-F25A-BC44-AD7E-69198095FD79}" dt="2022-07-19T08:07:13.854" v="278" actId="478"/>
          <ac:picMkLst>
            <pc:docMk/>
            <pc:sldMk cId="4147427329" sldId="380"/>
            <ac:picMk id="2" creationId="{A830DFE9-FAAA-DDA8-E0BD-5EB16DF2C7B9}"/>
          </ac:picMkLst>
        </pc:picChg>
        <pc:picChg chg="add mod">
          <ac:chgData name="Rainer Haider" userId="b386d1f2-2293-41e7-968a-53b53d143285" providerId="ADAL" clId="{9FCF2E17-F25A-BC44-AD7E-69198095FD79}" dt="2022-07-19T11:08:58.845" v="396" actId="1076"/>
          <ac:picMkLst>
            <pc:docMk/>
            <pc:sldMk cId="4147427329" sldId="380"/>
            <ac:picMk id="3" creationId="{A3D3B920-DF0B-31E8-061F-4F0EB5E6DC4D}"/>
          </ac:picMkLst>
        </pc:picChg>
      </pc:sldChg>
      <pc:sldChg chg="add del">
        <pc:chgData name="Rainer Haider" userId="b386d1f2-2293-41e7-968a-53b53d143285" providerId="ADAL" clId="{9FCF2E17-F25A-BC44-AD7E-69198095FD79}" dt="2022-07-19T07:56:06.939" v="193" actId="2696"/>
        <pc:sldMkLst>
          <pc:docMk/>
          <pc:sldMk cId="70436592" sldId="381"/>
        </pc:sldMkLst>
      </pc:sldChg>
      <pc:sldChg chg="addSp modSp new del">
        <pc:chgData name="Rainer Haider" userId="b386d1f2-2293-41e7-968a-53b53d143285" providerId="ADAL" clId="{9FCF2E17-F25A-BC44-AD7E-69198095FD79}" dt="2022-07-19T07:44:41.902" v="180" actId="2696"/>
        <pc:sldMkLst>
          <pc:docMk/>
          <pc:sldMk cId="576060542" sldId="381"/>
        </pc:sldMkLst>
        <pc:picChg chg="add mod">
          <ac:chgData name="Rainer Haider" userId="b386d1f2-2293-41e7-968a-53b53d143285" providerId="ADAL" clId="{9FCF2E17-F25A-BC44-AD7E-69198095FD79}" dt="2022-07-19T07:44:24.487" v="179"/>
          <ac:picMkLst>
            <pc:docMk/>
            <pc:sldMk cId="576060542" sldId="381"/>
            <ac:picMk id="2" creationId="{B7BDF2F2-A6AE-38AD-0A28-8C982B3E3D0B}"/>
          </ac:picMkLst>
        </pc:picChg>
      </pc:sldChg>
      <pc:sldChg chg="addSp new del">
        <pc:chgData name="Rainer Haider" userId="b386d1f2-2293-41e7-968a-53b53d143285" providerId="ADAL" clId="{9FCF2E17-F25A-BC44-AD7E-69198095FD79}" dt="2022-07-19T07:47:45.309" v="187" actId="2696"/>
        <pc:sldMkLst>
          <pc:docMk/>
          <pc:sldMk cId="1781906277" sldId="381"/>
        </pc:sldMkLst>
        <pc:picChg chg="add">
          <ac:chgData name="Rainer Haider" userId="b386d1f2-2293-41e7-968a-53b53d143285" providerId="ADAL" clId="{9FCF2E17-F25A-BC44-AD7E-69198095FD79}" dt="2022-07-19T07:46:22.965" v="186"/>
          <ac:picMkLst>
            <pc:docMk/>
            <pc:sldMk cId="1781906277" sldId="381"/>
            <ac:picMk id="2" creationId="{8DEFDB6B-13B3-FC90-7AEE-BAF7D2404AEE}"/>
          </ac:picMkLst>
        </pc:picChg>
      </pc:sldChg>
      <pc:sldChg chg="addSp delSp modSp new mod">
        <pc:chgData name="Rainer Haider" userId="b386d1f2-2293-41e7-968a-53b53d143285" providerId="ADAL" clId="{9FCF2E17-F25A-BC44-AD7E-69198095FD79}" dt="2022-07-19T11:08:48.162" v="395" actId="1076"/>
        <pc:sldMkLst>
          <pc:docMk/>
          <pc:sldMk cId="3399131154" sldId="381"/>
        </pc:sldMkLst>
        <pc:spChg chg="del">
          <ac:chgData name="Rainer Haider" userId="b386d1f2-2293-41e7-968a-53b53d143285" providerId="ADAL" clId="{9FCF2E17-F25A-BC44-AD7E-69198095FD79}" dt="2022-07-19T11:06:21.744" v="335" actId="478"/>
          <ac:spMkLst>
            <pc:docMk/>
            <pc:sldMk cId="3399131154" sldId="381"/>
            <ac:spMk id="2" creationId="{CCEA6BB5-592D-5543-66FA-79762DC41329}"/>
          </ac:spMkLst>
        </pc:spChg>
        <pc:spChg chg="add mod">
          <ac:chgData name="Rainer Haider" userId="b386d1f2-2293-41e7-968a-53b53d143285" providerId="ADAL" clId="{9FCF2E17-F25A-BC44-AD7E-69198095FD79}" dt="2022-07-19T11:08:16.924" v="390" actId="1036"/>
          <ac:spMkLst>
            <pc:docMk/>
            <pc:sldMk cId="3399131154" sldId="381"/>
            <ac:spMk id="4" creationId="{448DCB03-3F14-790A-057B-193B7C8455B2}"/>
          </ac:spMkLst>
        </pc:spChg>
        <pc:spChg chg="add mod">
          <ac:chgData name="Rainer Haider" userId="b386d1f2-2293-41e7-968a-53b53d143285" providerId="ADAL" clId="{9FCF2E17-F25A-BC44-AD7E-69198095FD79}" dt="2022-07-19T11:08:22.111" v="391" actId="1076"/>
          <ac:spMkLst>
            <pc:docMk/>
            <pc:sldMk cId="3399131154" sldId="381"/>
            <ac:spMk id="5" creationId="{49C098F6-04F2-CB55-9118-40C238861757}"/>
          </ac:spMkLst>
        </pc:spChg>
        <pc:spChg chg="add mod">
          <ac:chgData name="Rainer Haider" userId="b386d1f2-2293-41e7-968a-53b53d143285" providerId="ADAL" clId="{9FCF2E17-F25A-BC44-AD7E-69198095FD79}" dt="2022-07-19T11:06:51.179" v="374" actId="20577"/>
          <ac:spMkLst>
            <pc:docMk/>
            <pc:sldMk cId="3399131154" sldId="381"/>
            <ac:spMk id="6" creationId="{46FE4E70-FCB9-F8A1-E1C4-A8D60C9755A0}"/>
          </ac:spMkLst>
        </pc:spChg>
        <pc:picChg chg="add mod">
          <ac:chgData name="Rainer Haider" userId="b386d1f2-2293-41e7-968a-53b53d143285" providerId="ADAL" clId="{9FCF2E17-F25A-BC44-AD7E-69198095FD79}" dt="2022-07-19T11:08:48.162" v="395" actId="1076"/>
          <ac:picMkLst>
            <pc:docMk/>
            <pc:sldMk cId="3399131154" sldId="381"/>
            <ac:picMk id="3" creationId="{EC92E7C4-33E0-B7B6-C8D2-8BE52A399E99}"/>
          </ac:picMkLst>
        </pc:picChg>
      </pc:sldChg>
      <pc:sldChg chg="addSp delSp modSp new mod">
        <pc:chgData name="Rainer Haider" userId="b386d1f2-2293-41e7-968a-53b53d143285" providerId="ADAL" clId="{9FCF2E17-F25A-BC44-AD7E-69198095FD79}" dt="2022-07-19T11:09:36.942" v="407" actId="14100"/>
        <pc:sldMkLst>
          <pc:docMk/>
          <pc:sldMk cId="581847080" sldId="382"/>
        </pc:sldMkLst>
        <pc:spChg chg="del">
          <ac:chgData name="Rainer Haider" userId="b386d1f2-2293-41e7-968a-53b53d143285" providerId="ADAL" clId="{9FCF2E17-F25A-BC44-AD7E-69198095FD79}" dt="2022-07-19T11:06:33.399" v="354" actId="478"/>
          <ac:spMkLst>
            <pc:docMk/>
            <pc:sldMk cId="581847080" sldId="382"/>
            <ac:spMk id="2" creationId="{13D43913-0B1A-6A56-E0FC-0D9A471E67CD}"/>
          </ac:spMkLst>
        </pc:spChg>
        <pc:spChg chg="add mod">
          <ac:chgData name="Rainer Haider" userId="b386d1f2-2293-41e7-968a-53b53d143285" providerId="ADAL" clId="{9FCF2E17-F25A-BC44-AD7E-69198095FD79}" dt="2022-07-19T11:09:23.459" v="404" actId="1036"/>
          <ac:spMkLst>
            <pc:docMk/>
            <pc:sldMk cId="581847080" sldId="382"/>
            <ac:spMk id="4" creationId="{4E3A9FFA-30A4-205E-1E27-4998EC1D7C6C}"/>
          </ac:spMkLst>
        </pc:spChg>
        <pc:spChg chg="add mod">
          <ac:chgData name="Rainer Haider" userId="b386d1f2-2293-41e7-968a-53b53d143285" providerId="ADAL" clId="{9FCF2E17-F25A-BC44-AD7E-69198095FD79}" dt="2022-07-19T11:09:36.942" v="407" actId="14100"/>
          <ac:spMkLst>
            <pc:docMk/>
            <pc:sldMk cId="581847080" sldId="382"/>
            <ac:spMk id="5" creationId="{79229145-E89F-B496-A2F8-14BD502830CA}"/>
          </ac:spMkLst>
        </pc:spChg>
        <pc:spChg chg="add mod">
          <ac:chgData name="Rainer Haider" userId="b386d1f2-2293-41e7-968a-53b53d143285" providerId="ADAL" clId="{9FCF2E17-F25A-BC44-AD7E-69198095FD79}" dt="2022-07-19T11:06:38.628" v="370" actId="20577"/>
          <ac:spMkLst>
            <pc:docMk/>
            <pc:sldMk cId="581847080" sldId="382"/>
            <ac:spMk id="6" creationId="{DF404FCD-BA68-D5B9-BF77-1A7518821ABB}"/>
          </ac:spMkLst>
        </pc:spChg>
        <pc:picChg chg="add mod">
          <ac:chgData name="Rainer Haider" userId="b386d1f2-2293-41e7-968a-53b53d143285" providerId="ADAL" clId="{9FCF2E17-F25A-BC44-AD7E-69198095FD79}" dt="2022-07-19T11:09:12.195" v="399" actId="1076"/>
          <ac:picMkLst>
            <pc:docMk/>
            <pc:sldMk cId="581847080" sldId="382"/>
            <ac:picMk id="3" creationId="{58C1E6EA-A4B7-B514-B61F-DFE85B966D82}"/>
          </ac:picMkLst>
        </pc:picChg>
      </pc:sldChg>
      <pc:sldChg chg="add del">
        <pc:chgData name="Rainer Haider" userId="b386d1f2-2293-41e7-968a-53b53d143285" providerId="ADAL" clId="{9FCF2E17-F25A-BC44-AD7E-69198095FD79}" dt="2022-07-19T07:56:06.939" v="193" actId="2696"/>
        <pc:sldMkLst>
          <pc:docMk/>
          <pc:sldMk cId="1893415022" sldId="382"/>
        </pc:sldMkLst>
      </pc:sldChg>
      <pc:sldChg chg="addSp delSp modSp new mod setBg">
        <pc:chgData name="Rainer Haider" userId="b386d1f2-2293-41e7-968a-53b53d143285" providerId="ADAL" clId="{9FCF2E17-F25A-BC44-AD7E-69198095FD79}" dt="2022-07-19T12:45:46.584" v="498" actId="20577"/>
        <pc:sldMkLst>
          <pc:docMk/>
          <pc:sldMk cId="247536877" sldId="383"/>
        </pc:sldMkLst>
        <pc:spChg chg="del">
          <ac:chgData name="Rainer Haider" userId="b386d1f2-2293-41e7-968a-53b53d143285" providerId="ADAL" clId="{9FCF2E17-F25A-BC44-AD7E-69198095FD79}" dt="2022-07-19T12:42:01.862" v="414" actId="478"/>
          <ac:spMkLst>
            <pc:docMk/>
            <pc:sldMk cId="247536877" sldId="383"/>
            <ac:spMk id="2" creationId="{8F83410B-0849-FEF5-021C-B4C02429AF67}"/>
          </ac:spMkLst>
        </pc:spChg>
        <pc:spChg chg="add del">
          <ac:chgData name="Rainer Haider" userId="b386d1f2-2293-41e7-968a-53b53d143285" providerId="ADAL" clId="{9FCF2E17-F25A-BC44-AD7E-69198095FD79}" dt="2022-07-19T12:41:46.951" v="412" actId="478"/>
          <ac:spMkLst>
            <pc:docMk/>
            <pc:sldMk cId="247536877" sldId="383"/>
            <ac:spMk id="4" creationId="{16C5C3D8-6ACB-5B9A-0846-053787DFAAC8}"/>
          </ac:spMkLst>
        </pc:spChg>
        <pc:spChg chg="add mod">
          <ac:chgData name="Rainer Haider" userId="b386d1f2-2293-41e7-968a-53b53d143285" providerId="ADAL" clId="{9FCF2E17-F25A-BC44-AD7E-69198095FD79}" dt="2022-07-19T12:45:46.584" v="498" actId="20577"/>
          <ac:spMkLst>
            <pc:docMk/>
            <pc:sldMk cId="247536877" sldId="383"/>
            <ac:spMk id="6" creationId="{BF9F1714-BA51-DF03-966F-EB8F3F60DB79}"/>
          </ac:spMkLst>
        </pc:spChg>
        <pc:spChg chg="add">
          <ac:chgData name="Rainer Haider" userId="b386d1f2-2293-41e7-968a-53b53d143285" providerId="ADAL" clId="{9FCF2E17-F25A-BC44-AD7E-69198095FD79}" dt="2022-07-19T12:42:09.685" v="415" actId="26606"/>
          <ac:spMkLst>
            <pc:docMk/>
            <pc:sldMk cId="247536877" sldId="383"/>
            <ac:spMk id="10" creationId="{F3060C83-F051-4F0E-ABAD-AA0DFC48B218}"/>
          </ac:spMkLst>
        </pc:spChg>
        <pc:spChg chg="add">
          <ac:chgData name="Rainer Haider" userId="b386d1f2-2293-41e7-968a-53b53d143285" providerId="ADAL" clId="{9FCF2E17-F25A-BC44-AD7E-69198095FD79}" dt="2022-07-19T12:42:09.685" v="415" actId="26606"/>
          <ac:spMkLst>
            <pc:docMk/>
            <pc:sldMk cId="247536877" sldId="383"/>
            <ac:spMk id="12" creationId="{83C98ABE-055B-441F-B07E-44F97F083C39}"/>
          </ac:spMkLst>
        </pc:spChg>
        <pc:spChg chg="add">
          <ac:chgData name="Rainer Haider" userId="b386d1f2-2293-41e7-968a-53b53d143285" providerId="ADAL" clId="{9FCF2E17-F25A-BC44-AD7E-69198095FD79}" dt="2022-07-19T12:42:09.685" v="415" actId="26606"/>
          <ac:spMkLst>
            <pc:docMk/>
            <pc:sldMk cId="247536877" sldId="383"/>
            <ac:spMk id="14" creationId="{29FDB030-9B49-4CED-8CCD-4D99382388AC}"/>
          </ac:spMkLst>
        </pc:spChg>
        <pc:spChg chg="add">
          <ac:chgData name="Rainer Haider" userId="b386d1f2-2293-41e7-968a-53b53d143285" providerId="ADAL" clId="{9FCF2E17-F25A-BC44-AD7E-69198095FD79}" dt="2022-07-19T12:42:09.685" v="415" actId="26606"/>
          <ac:spMkLst>
            <pc:docMk/>
            <pc:sldMk cId="247536877" sldId="383"/>
            <ac:spMk id="16" creationId="{3783CA14-24A1-485C-8B30-D6A5D87987AD}"/>
          </ac:spMkLst>
        </pc:spChg>
        <pc:spChg chg="add">
          <ac:chgData name="Rainer Haider" userId="b386d1f2-2293-41e7-968a-53b53d143285" providerId="ADAL" clId="{9FCF2E17-F25A-BC44-AD7E-69198095FD79}" dt="2022-07-19T12:42:09.685" v="415" actId="26606"/>
          <ac:spMkLst>
            <pc:docMk/>
            <pc:sldMk cId="247536877" sldId="383"/>
            <ac:spMk id="18" creationId="{9A97C86A-04D6-40F7-AE84-31AB43E6A846}"/>
          </ac:spMkLst>
        </pc:spChg>
        <pc:spChg chg="add">
          <ac:chgData name="Rainer Haider" userId="b386d1f2-2293-41e7-968a-53b53d143285" providerId="ADAL" clId="{9FCF2E17-F25A-BC44-AD7E-69198095FD79}" dt="2022-07-19T12:42:09.685" v="415" actId="26606"/>
          <ac:spMkLst>
            <pc:docMk/>
            <pc:sldMk cId="247536877" sldId="383"/>
            <ac:spMk id="20" creationId="{FF9F2414-84E8-453E-B1F3-389FDE8192D9}"/>
          </ac:spMkLst>
        </pc:spChg>
        <pc:spChg chg="add">
          <ac:chgData name="Rainer Haider" userId="b386d1f2-2293-41e7-968a-53b53d143285" providerId="ADAL" clId="{9FCF2E17-F25A-BC44-AD7E-69198095FD79}" dt="2022-07-19T12:42:09.685" v="415" actId="26606"/>
          <ac:spMkLst>
            <pc:docMk/>
            <pc:sldMk cId="247536877" sldId="383"/>
            <ac:spMk id="22" creationId="{3ECA69A1-7536-43AC-85EF-C7106179F5ED}"/>
          </ac:spMkLst>
        </pc:spChg>
        <pc:picChg chg="add mod">
          <ac:chgData name="Rainer Haider" userId="b386d1f2-2293-41e7-968a-53b53d143285" providerId="ADAL" clId="{9FCF2E17-F25A-BC44-AD7E-69198095FD79}" dt="2022-07-19T12:42:09.685" v="415" actId="26606"/>
          <ac:picMkLst>
            <pc:docMk/>
            <pc:sldMk cId="247536877" sldId="383"/>
            <ac:picMk id="5" creationId="{9F925612-56C0-2A7B-0E64-B478919170C1}"/>
          </ac:picMkLst>
        </pc:picChg>
      </pc:sldChg>
      <pc:sldChg chg="addSp delSp modSp new mod setBg">
        <pc:chgData name="Rainer Haider" userId="b386d1f2-2293-41e7-968a-53b53d143285" providerId="ADAL" clId="{9FCF2E17-F25A-BC44-AD7E-69198095FD79}" dt="2022-07-19T12:45:32.634" v="464" actId="20577"/>
        <pc:sldMkLst>
          <pc:docMk/>
          <pc:sldMk cId="2691379605" sldId="384"/>
        </pc:sldMkLst>
        <pc:spChg chg="del">
          <ac:chgData name="Rainer Haider" userId="b386d1f2-2293-41e7-968a-53b53d143285" providerId="ADAL" clId="{9FCF2E17-F25A-BC44-AD7E-69198095FD79}" dt="2022-07-19T12:43:55.981" v="417" actId="478"/>
          <ac:spMkLst>
            <pc:docMk/>
            <pc:sldMk cId="2691379605" sldId="384"/>
            <ac:spMk id="2" creationId="{544A6D2F-D02B-63E8-1FE0-D55D68EA5AC9}"/>
          </ac:spMkLst>
        </pc:spChg>
        <pc:spChg chg="add del">
          <ac:chgData name="Rainer Haider" userId="b386d1f2-2293-41e7-968a-53b53d143285" providerId="ADAL" clId="{9FCF2E17-F25A-BC44-AD7E-69198095FD79}" dt="2022-07-19T12:43:57.803" v="419" actId="22"/>
          <ac:spMkLst>
            <pc:docMk/>
            <pc:sldMk cId="2691379605" sldId="384"/>
            <ac:spMk id="4" creationId="{7002358D-70F7-C3AF-E6EF-60818AB288B6}"/>
          </ac:spMkLst>
        </pc:spChg>
        <pc:spChg chg="add mod">
          <ac:chgData name="Rainer Haider" userId="b386d1f2-2293-41e7-968a-53b53d143285" providerId="ADAL" clId="{9FCF2E17-F25A-BC44-AD7E-69198095FD79}" dt="2022-07-19T12:45:32.634" v="464" actId="20577"/>
          <ac:spMkLst>
            <pc:docMk/>
            <pc:sldMk cId="2691379605" sldId="384"/>
            <ac:spMk id="6" creationId="{7D2D9809-2B46-F072-FE25-AEF1358DCDFB}"/>
          </ac:spMkLst>
        </pc:spChg>
        <pc:spChg chg="add">
          <ac:chgData name="Rainer Haider" userId="b386d1f2-2293-41e7-968a-53b53d143285" providerId="ADAL" clId="{9FCF2E17-F25A-BC44-AD7E-69198095FD79}" dt="2022-07-19T12:45:17.823" v="428" actId="26606"/>
          <ac:spMkLst>
            <pc:docMk/>
            <pc:sldMk cId="2691379605" sldId="384"/>
            <ac:spMk id="7" creationId="{86FF76B9-219D-4469-AF87-0236D29032F1}"/>
          </ac:spMkLst>
        </pc:spChg>
        <pc:spChg chg="add del">
          <ac:chgData name="Rainer Haider" userId="b386d1f2-2293-41e7-968a-53b53d143285" providerId="ADAL" clId="{9FCF2E17-F25A-BC44-AD7E-69198095FD79}" dt="2022-07-19T12:44:57.566" v="424" actId="26606"/>
          <ac:spMkLst>
            <pc:docMk/>
            <pc:sldMk cId="2691379605" sldId="384"/>
            <ac:spMk id="10" creationId="{F3060C83-F051-4F0E-ABAD-AA0DFC48B218}"/>
          </ac:spMkLst>
        </pc:spChg>
        <pc:spChg chg="add">
          <ac:chgData name="Rainer Haider" userId="b386d1f2-2293-41e7-968a-53b53d143285" providerId="ADAL" clId="{9FCF2E17-F25A-BC44-AD7E-69198095FD79}" dt="2022-07-19T12:45:17.823" v="428" actId="26606"/>
          <ac:spMkLst>
            <pc:docMk/>
            <pc:sldMk cId="2691379605" sldId="384"/>
            <ac:spMk id="11" creationId="{2E80C965-DB6D-4F81-9E9E-B027384D0BD6}"/>
          </ac:spMkLst>
        </pc:spChg>
        <pc:spChg chg="add del">
          <ac:chgData name="Rainer Haider" userId="b386d1f2-2293-41e7-968a-53b53d143285" providerId="ADAL" clId="{9FCF2E17-F25A-BC44-AD7E-69198095FD79}" dt="2022-07-19T12:44:57.566" v="424" actId="26606"/>
          <ac:spMkLst>
            <pc:docMk/>
            <pc:sldMk cId="2691379605" sldId="384"/>
            <ac:spMk id="12" creationId="{83C98ABE-055B-441F-B07E-44F97F083C39}"/>
          </ac:spMkLst>
        </pc:spChg>
        <pc:spChg chg="add del">
          <ac:chgData name="Rainer Haider" userId="b386d1f2-2293-41e7-968a-53b53d143285" providerId="ADAL" clId="{9FCF2E17-F25A-BC44-AD7E-69198095FD79}" dt="2022-07-19T12:44:57.566" v="424" actId="26606"/>
          <ac:spMkLst>
            <pc:docMk/>
            <pc:sldMk cId="2691379605" sldId="384"/>
            <ac:spMk id="14" creationId="{29FDB030-9B49-4CED-8CCD-4D99382388AC}"/>
          </ac:spMkLst>
        </pc:spChg>
        <pc:spChg chg="add">
          <ac:chgData name="Rainer Haider" userId="b386d1f2-2293-41e7-968a-53b53d143285" providerId="ADAL" clId="{9FCF2E17-F25A-BC44-AD7E-69198095FD79}" dt="2022-07-19T12:45:17.823" v="428" actId="26606"/>
          <ac:spMkLst>
            <pc:docMk/>
            <pc:sldMk cId="2691379605" sldId="384"/>
            <ac:spMk id="15" creationId="{633C5E46-DAC5-4661-9C87-22B08E2A512F}"/>
          </ac:spMkLst>
        </pc:spChg>
        <pc:spChg chg="add del">
          <ac:chgData name="Rainer Haider" userId="b386d1f2-2293-41e7-968a-53b53d143285" providerId="ADAL" clId="{9FCF2E17-F25A-BC44-AD7E-69198095FD79}" dt="2022-07-19T12:44:57.566" v="424" actId="26606"/>
          <ac:spMkLst>
            <pc:docMk/>
            <pc:sldMk cId="2691379605" sldId="384"/>
            <ac:spMk id="16" creationId="{3783CA14-24A1-485C-8B30-D6A5D87987AD}"/>
          </ac:spMkLst>
        </pc:spChg>
        <pc:spChg chg="add del">
          <ac:chgData name="Rainer Haider" userId="b386d1f2-2293-41e7-968a-53b53d143285" providerId="ADAL" clId="{9FCF2E17-F25A-BC44-AD7E-69198095FD79}" dt="2022-07-19T12:44:57.566" v="424" actId="26606"/>
          <ac:spMkLst>
            <pc:docMk/>
            <pc:sldMk cId="2691379605" sldId="384"/>
            <ac:spMk id="18" creationId="{9A97C86A-04D6-40F7-AE84-31AB43E6A846}"/>
          </ac:spMkLst>
        </pc:spChg>
        <pc:spChg chg="add del">
          <ac:chgData name="Rainer Haider" userId="b386d1f2-2293-41e7-968a-53b53d143285" providerId="ADAL" clId="{9FCF2E17-F25A-BC44-AD7E-69198095FD79}" dt="2022-07-19T12:44:57.566" v="424" actId="26606"/>
          <ac:spMkLst>
            <pc:docMk/>
            <pc:sldMk cId="2691379605" sldId="384"/>
            <ac:spMk id="20" creationId="{FF9F2414-84E8-453E-B1F3-389FDE8192D9}"/>
          </ac:spMkLst>
        </pc:spChg>
        <pc:spChg chg="add del">
          <ac:chgData name="Rainer Haider" userId="b386d1f2-2293-41e7-968a-53b53d143285" providerId="ADAL" clId="{9FCF2E17-F25A-BC44-AD7E-69198095FD79}" dt="2022-07-19T12:44:57.566" v="424" actId="26606"/>
          <ac:spMkLst>
            <pc:docMk/>
            <pc:sldMk cId="2691379605" sldId="384"/>
            <ac:spMk id="22" creationId="{3ECA69A1-7536-43AC-85EF-C7106179F5ED}"/>
          </ac:spMkLst>
        </pc:spChg>
        <pc:grpChg chg="add">
          <ac:chgData name="Rainer Haider" userId="b386d1f2-2293-41e7-968a-53b53d143285" providerId="ADAL" clId="{9FCF2E17-F25A-BC44-AD7E-69198095FD79}" dt="2022-07-19T12:45:17.823" v="428" actId="26606"/>
          <ac:grpSpMkLst>
            <pc:docMk/>
            <pc:sldMk cId="2691379605" sldId="384"/>
            <ac:grpSpMk id="8" creationId="{DB88BD78-87E1-424D-B479-C37D8E41B12E}"/>
          </ac:grpSpMkLst>
        </pc:grpChg>
        <pc:picChg chg="add del mod">
          <ac:chgData name="Rainer Haider" userId="b386d1f2-2293-41e7-968a-53b53d143285" providerId="ADAL" clId="{9FCF2E17-F25A-BC44-AD7E-69198095FD79}" dt="2022-07-19T12:45:17.823" v="428" actId="26606"/>
          <ac:picMkLst>
            <pc:docMk/>
            <pc:sldMk cId="2691379605" sldId="384"/>
            <ac:picMk id="5" creationId="{53E424A0-C616-1E72-292F-C5227169607C}"/>
          </ac:picMkLst>
        </pc:picChg>
      </pc:sldChg>
      <pc:sldChg chg="addSp delSp modSp new mod setBg">
        <pc:chgData name="Rainer Haider" userId="b386d1f2-2293-41e7-968a-53b53d143285" providerId="ADAL" clId="{9FCF2E17-F25A-BC44-AD7E-69198095FD79}" dt="2022-07-19T12:52:38.858" v="562" actId="14100"/>
        <pc:sldMkLst>
          <pc:docMk/>
          <pc:sldMk cId="1751710092" sldId="385"/>
        </pc:sldMkLst>
        <pc:spChg chg="add del mod topLvl">
          <ac:chgData name="Rainer Haider" userId="b386d1f2-2293-41e7-968a-53b53d143285" providerId="ADAL" clId="{9FCF2E17-F25A-BC44-AD7E-69198095FD79}" dt="2022-07-19T12:49:41.931" v="524" actId="478"/>
          <ac:spMkLst>
            <pc:docMk/>
            <pc:sldMk cId="1751710092" sldId="385"/>
            <ac:spMk id="3" creationId="{D30CB210-D575-E3D9-D4FA-E907C676BA4F}"/>
          </ac:spMkLst>
        </pc:spChg>
        <pc:spChg chg="add del mod topLvl">
          <ac:chgData name="Rainer Haider" userId="b386d1f2-2293-41e7-968a-53b53d143285" providerId="ADAL" clId="{9FCF2E17-F25A-BC44-AD7E-69198095FD79}" dt="2022-07-19T12:49:39.667" v="523" actId="478"/>
          <ac:spMkLst>
            <pc:docMk/>
            <pc:sldMk cId="1751710092" sldId="385"/>
            <ac:spMk id="6" creationId="{6842EF4D-2F81-2A8C-1394-A26A9BFB817A}"/>
          </ac:spMkLst>
        </pc:spChg>
        <pc:spChg chg="add del">
          <ac:chgData name="Rainer Haider" userId="b386d1f2-2293-41e7-968a-53b53d143285" providerId="ADAL" clId="{9FCF2E17-F25A-BC44-AD7E-69198095FD79}" dt="2022-07-19T12:50:29.073" v="530" actId="26606"/>
          <ac:spMkLst>
            <pc:docMk/>
            <pc:sldMk cId="1751710092" sldId="385"/>
            <ac:spMk id="8" creationId="{BB7C0E06-6EE7-4DC1-8358-E6A2581DF358}"/>
          </ac:spMkLst>
        </pc:spChg>
        <pc:spChg chg="add del">
          <ac:chgData name="Rainer Haider" userId="b386d1f2-2293-41e7-968a-53b53d143285" providerId="ADAL" clId="{9FCF2E17-F25A-BC44-AD7E-69198095FD79}" dt="2022-07-19T12:51:12.228" v="542" actId="26606"/>
          <ac:spMkLst>
            <pc:docMk/>
            <pc:sldMk cId="1751710092" sldId="385"/>
            <ac:spMk id="9" creationId="{5F9CFCE6-877F-4858-B8BD-2C52CA8AFBC4}"/>
          </ac:spMkLst>
        </pc:spChg>
        <pc:spChg chg="add del">
          <ac:chgData name="Rainer Haider" userId="b386d1f2-2293-41e7-968a-53b53d143285" providerId="ADAL" clId="{9FCF2E17-F25A-BC44-AD7E-69198095FD79}" dt="2022-07-19T12:50:18.181" v="526" actId="26606"/>
          <ac:spMkLst>
            <pc:docMk/>
            <pc:sldMk cId="1751710092" sldId="385"/>
            <ac:spMk id="10" creationId="{1500B4A4-B1F1-41EA-886A-B8A210DBCA3B}"/>
          </ac:spMkLst>
        </pc:spChg>
        <pc:spChg chg="add del">
          <ac:chgData name="Rainer Haider" userId="b386d1f2-2293-41e7-968a-53b53d143285" providerId="ADAL" clId="{9FCF2E17-F25A-BC44-AD7E-69198095FD79}" dt="2022-07-19T12:50:31.476" v="532" actId="26606"/>
          <ac:spMkLst>
            <pc:docMk/>
            <pc:sldMk cId="1751710092" sldId="385"/>
            <ac:spMk id="11" creationId="{5F9CFCE6-877F-4858-B8BD-2C52CA8AFBC4}"/>
          </ac:spMkLst>
        </pc:spChg>
        <pc:spChg chg="add del">
          <ac:chgData name="Rainer Haider" userId="b386d1f2-2293-41e7-968a-53b53d143285" providerId="ADAL" clId="{9FCF2E17-F25A-BC44-AD7E-69198095FD79}" dt="2022-07-19T12:50:18.181" v="526" actId="26606"/>
          <ac:spMkLst>
            <pc:docMk/>
            <pc:sldMk cId="1751710092" sldId="385"/>
            <ac:spMk id="12" creationId="{5E55A99C-0BDC-4DBE-8E40-9FA66F629FA1}"/>
          </ac:spMkLst>
        </pc:spChg>
        <pc:spChg chg="add del">
          <ac:chgData name="Rainer Haider" userId="b386d1f2-2293-41e7-968a-53b53d143285" providerId="ADAL" clId="{9FCF2E17-F25A-BC44-AD7E-69198095FD79}" dt="2022-07-19T12:50:31.476" v="532" actId="26606"/>
          <ac:spMkLst>
            <pc:docMk/>
            <pc:sldMk cId="1751710092" sldId="385"/>
            <ac:spMk id="13" creationId="{8213F8A0-12AE-4514-8372-0DD766EC28EE}"/>
          </ac:spMkLst>
        </pc:spChg>
        <pc:spChg chg="add del">
          <ac:chgData name="Rainer Haider" userId="b386d1f2-2293-41e7-968a-53b53d143285" providerId="ADAL" clId="{9FCF2E17-F25A-BC44-AD7E-69198095FD79}" dt="2022-07-19T12:50:31.476" v="532" actId="26606"/>
          <ac:spMkLst>
            <pc:docMk/>
            <pc:sldMk cId="1751710092" sldId="385"/>
            <ac:spMk id="15" creationId="{9EFF17D4-9A8C-4CE5-B096-D8CCD4400437}"/>
          </ac:spMkLst>
        </pc:spChg>
        <pc:spChg chg="add del">
          <ac:chgData name="Rainer Haider" userId="b386d1f2-2293-41e7-968a-53b53d143285" providerId="ADAL" clId="{9FCF2E17-F25A-BC44-AD7E-69198095FD79}" dt="2022-07-19T12:51:12.228" v="542" actId="26606"/>
          <ac:spMkLst>
            <pc:docMk/>
            <pc:sldMk cId="1751710092" sldId="385"/>
            <ac:spMk id="16" creationId="{8213F8A0-12AE-4514-8372-0DD766EC28EE}"/>
          </ac:spMkLst>
        </pc:spChg>
        <pc:spChg chg="add del">
          <ac:chgData name="Rainer Haider" userId="b386d1f2-2293-41e7-968a-53b53d143285" providerId="ADAL" clId="{9FCF2E17-F25A-BC44-AD7E-69198095FD79}" dt="2022-07-19T12:50:32.636" v="534" actId="26606"/>
          <ac:spMkLst>
            <pc:docMk/>
            <pc:sldMk cId="1751710092" sldId="385"/>
            <ac:spMk id="17" creationId="{0205D939-00C4-4F2E-9797-3170DD040D90}"/>
          </ac:spMkLst>
        </pc:spChg>
        <pc:spChg chg="add del">
          <ac:chgData name="Rainer Haider" userId="b386d1f2-2293-41e7-968a-53b53d143285" providerId="ADAL" clId="{9FCF2E17-F25A-BC44-AD7E-69198095FD79}" dt="2022-07-19T12:50:32.636" v="534" actId="26606"/>
          <ac:spMkLst>
            <pc:docMk/>
            <pc:sldMk cId="1751710092" sldId="385"/>
            <ac:spMk id="18" creationId="{38EE4E44-1403-472B-8C01-D354CB8F5AE7}"/>
          </ac:spMkLst>
        </pc:spChg>
        <pc:spChg chg="add del">
          <ac:chgData name="Rainer Haider" userId="b386d1f2-2293-41e7-968a-53b53d143285" providerId="ADAL" clId="{9FCF2E17-F25A-BC44-AD7E-69198095FD79}" dt="2022-07-19T12:50:32.636" v="534" actId="26606"/>
          <ac:spMkLst>
            <pc:docMk/>
            <pc:sldMk cId="1751710092" sldId="385"/>
            <ac:spMk id="19" creationId="{583CCE40-4C5F-42D3-86D9-7892AD1E98E3}"/>
          </ac:spMkLst>
        </pc:spChg>
        <pc:spChg chg="add del">
          <ac:chgData name="Rainer Haider" userId="b386d1f2-2293-41e7-968a-53b53d143285" providerId="ADAL" clId="{9FCF2E17-F25A-BC44-AD7E-69198095FD79}" dt="2022-07-19T12:51:12.228" v="542" actId="26606"/>
          <ac:spMkLst>
            <pc:docMk/>
            <pc:sldMk cId="1751710092" sldId="385"/>
            <ac:spMk id="20" creationId="{9EFF17D4-9A8C-4CE5-B096-D8CCD4400437}"/>
          </ac:spMkLst>
        </pc:spChg>
        <pc:spChg chg="add mod">
          <ac:chgData name="Rainer Haider" userId="b386d1f2-2293-41e7-968a-53b53d143285" providerId="ADAL" clId="{9FCF2E17-F25A-BC44-AD7E-69198095FD79}" dt="2022-07-19T12:52:24.711" v="558" actId="14100"/>
          <ac:spMkLst>
            <pc:docMk/>
            <pc:sldMk cId="1751710092" sldId="385"/>
            <ac:spMk id="21" creationId="{56668625-F97E-1E0F-4D67-37658C992AE4}"/>
          </ac:spMkLst>
        </pc:spChg>
        <pc:spChg chg="add mod">
          <ac:chgData name="Rainer Haider" userId="b386d1f2-2293-41e7-968a-53b53d143285" providerId="ADAL" clId="{9FCF2E17-F25A-BC44-AD7E-69198095FD79}" dt="2022-07-19T12:52:38.858" v="562" actId="14100"/>
          <ac:spMkLst>
            <pc:docMk/>
            <pc:sldMk cId="1751710092" sldId="385"/>
            <ac:spMk id="22" creationId="{1F4A0528-B297-EB7E-E36D-5FC7D1FF95A6}"/>
          </ac:spMkLst>
        </pc:spChg>
        <pc:spChg chg="add del">
          <ac:chgData name="Rainer Haider" userId="b386d1f2-2293-41e7-968a-53b53d143285" providerId="ADAL" clId="{9FCF2E17-F25A-BC44-AD7E-69198095FD79}" dt="2022-07-19T12:51:07.903" v="539" actId="26606"/>
          <ac:spMkLst>
            <pc:docMk/>
            <pc:sldMk cId="1751710092" sldId="385"/>
            <ac:spMk id="25" creationId="{E9DCA5EA-C9F1-43F7-8CD9-E7D77919EBE7}"/>
          </ac:spMkLst>
        </pc:spChg>
        <pc:spChg chg="add del">
          <ac:chgData name="Rainer Haider" userId="b386d1f2-2293-41e7-968a-53b53d143285" providerId="ADAL" clId="{9FCF2E17-F25A-BC44-AD7E-69198095FD79}" dt="2022-07-19T12:51:12.225" v="541" actId="26606"/>
          <ac:spMkLst>
            <pc:docMk/>
            <pc:sldMk cId="1751710092" sldId="385"/>
            <ac:spMk id="27" creationId="{039DB30E-C3ED-4CEE-9F6D-2C7541F30D94}"/>
          </ac:spMkLst>
        </pc:spChg>
        <pc:spChg chg="add del">
          <ac:chgData name="Rainer Haider" userId="b386d1f2-2293-41e7-968a-53b53d143285" providerId="ADAL" clId="{9FCF2E17-F25A-BC44-AD7E-69198095FD79}" dt="2022-07-19T12:52:00.610" v="555" actId="26606"/>
          <ac:spMkLst>
            <pc:docMk/>
            <pc:sldMk cId="1751710092" sldId="385"/>
            <ac:spMk id="29" creationId="{C37E9D4B-7BFA-4D10-B666-547BAC499469}"/>
          </ac:spMkLst>
        </pc:spChg>
        <pc:spChg chg="add del">
          <ac:chgData name="Rainer Haider" userId="b386d1f2-2293-41e7-968a-53b53d143285" providerId="ADAL" clId="{9FCF2E17-F25A-BC44-AD7E-69198095FD79}" dt="2022-07-19T12:52:00.610" v="555" actId="26606"/>
          <ac:spMkLst>
            <pc:docMk/>
            <pc:sldMk cId="1751710092" sldId="385"/>
            <ac:spMk id="30" creationId="{22F15A2D-2324-487D-A02A-BF46C5C580EB}"/>
          </ac:spMkLst>
        </pc:spChg>
        <pc:spChg chg="add del">
          <ac:chgData name="Rainer Haider" userId="b386d1f2-2293-41e7-968a-53b53d143285" providerId="ADAL" clId="{9FCF2E17-F25A-BC44-AD7E-69198095FD79}" dt="2022-07-19T12:52:00.610" v="555" actId="26606"/>
          <ac:spMkLst>
            <pc:docMk/>
            <pc:sldMk cId="1751710092" sldId="385"/>
            <ac:spMk id="31" creationId="{2AEAFA59-923A-4F54-8B49-44C970BCC323}"/>
          </ac:spMkLst>
        </pc:spChg>
        <pc:spChg chg="add del">
          <ac:chgData name="Rainer Haider" userId="b386d1f2-2293-41e7-968a-53b53d143285" providerId="ADAL" clId="{9FCF2E17-F25A-BC44-AD7E-69198095FD79}" dt="2022-07-19T12:51:32.616" v="544" actId="26606"/>
          <ac:spMkLst>
            <pc:docMk/>
            <pc:sldMk cId="1751710092" sldId="385"/>
            <ac:spMk id="36" creationId="{22F15A2D-2324-487D-A02A-BF46C5C580EB}"/>
          </ac:spMkLst>
        </pc:spChg>
        <pc:spChg chg="add del">
          <ac:chgData name="Rainer Haider" userId="b386d1f2-2293-41e7-968a-53b53d143285" providerId="ADAL" clId="{9FCF2E17-F25A-BC44-AD7E-69198095FD79}" dt="2022-07-19T12:51:32.616" v="544" actId="26606"/>
          <ac:spMkLst>
            <pc:docMk/>
            <pc:sldMk cId="1751710092" sldId="385"/>
            <ac:spMk id="38" creationId="{2AEAFA59-923A-4F54-8B49-44C970BCC323}"/>
          </ac:spMkLst>
        </pc:spChg>
        <pc:spChg chg="add del">
          <ac:chgData name="Rainer Haider" userId="b386d1f2-2293-41e7-968a-53b53d143285" providerId="ADAL" clId="{9FCF2E17-F25A-BC44-AD7E-69198095FD79}" dt="2022-07-19T12:51:32.616" v="544" actId="26606"/>
          <ac:spMkLst>
            <pc:docMk/>
            <pc:sldMk cId="1751710092" sldId="385"/>
            <ac:spMk id="40" creationId="{C37E9D4B-7BFA-4D10-B666-547BAC499469}"/>
          </ac:spMkLst>
        </pc:spChg>
        <pc:spChg chg="add del">
          <ac:chgData name="Rainer Haider" userId="b386d1f2-2293-41e7-968a-53b53d143285" providerId="ADAL" clId="{9FCF2E17-F25A-BC44-AD7E-69198095FD79}" dt="2022-07-19T12:51:35.074" v="546" actId="26606"/>
          <ac:spMkLst>
            <pc:docMk/>
            <pc:sldMk cId="1751710092" sldId="385"/>
            <ac:spMk id="42" creationId="{11BE3FA7-0D70-4431-814F-D8C40576EA93}"/>
          </ac:spMkLst>
        </pc:spChg>
        <pc:spChg chg="add del">
          <ac:chgData name="Rainer Haider" userId="b386d1f2-2293-41e7-968a-53b53d143285" providerId="ADAL" clId="{9FCF2E17-F25A-BC44-AD7E-69198095FD79}" dt="2022-07-19T12:51:41.674" v="548" actId="26606"/>
          <ac:spMkLst>
            <pc:docMk/>
            <pc:sldMk cId="1751710092" sldId="385"/>
            <ac:spMk id="44" creationId="{22C6C9C9-83BF-4A6C-A1BF-C1735C61B4FF}"/>
          </ac:spMkLst>
        </pc:spChg>
        <pc:spChg chg="add del">
          <ac:chgData name="Rainer Haider" userId="b386d1f2-2293-41e7-968a-53b53d143285" providerId="ADAL" clId="{9FCF2E17-F25A-BC44-AD7E-69198095FD79}" dt="2022-07-19T12:51:43.451" v="550" actId="26606"/>
          <ac:spMkLst>
            <pc:docMk/>
            <pc:sldMk cId="1751710092" sldId="385"/>
            <ac:spMk id="46" creationId="{A9F529C3-C941-49FD-8C67-82F134F64BDB}"/>
          </ac:spMkLst>
        </pc:spChg>
        <pc:spChg chg="add del">
          <ac:chgData name="Rainer Haider" userId="b386d1f2-2293-41e7-968a-53b53d143285" providerId="ADAL" clId="{9FCF2E17-F25A-BC44-AD7E-69198095FD79}" dt="2022-07-19T12:51:43.451" v="550" actId="26606"/>
          <ac:spMkLst>
            <pc:docMk/>
            <pc:sldMk cId="1751710092" sldId="385"/>
            <ac:spMk id="47" creationId="{20586029-32A0-47E5-9AEC-AE3ABA6B94D0}"/>
          </ac:spMkLst>
        </pc:spChg>
        <pc:spChg chg="add del">
          <ac:chgData name="Rainer Haider" userId="b386d1f2-2293-41e7-968a-53b53d143285" providerId="ADAL" clId="{9FCF2E17-F25A-BC44-AD7E-69198095FD79}" dt="2022-07-19T12:51:47.704" v="552" actId="26606"/>
          <ac:spMkLst>
            <pc:docMk/>
            <pc:sldMk cId="1751710092" sldId="385"/>
            <ac:spMk id="50" creationId="{854ECEBE-9353-406C-9313-02A517A310EF}"/>
          </ac:spMkLst>
        </pc:spChg>
        <pc:spChg chg="add del">
          <ac:chgData name="Rainer Haider" userId="b386d1f2-2293-41e7-968a-53b53d143285" providerId="ADAL" clId="{9FCF2E17-F25A-BC44-AD7E-69198095FD79}" dt="2022-07-19T12:51:47.704" v="552" actId="26606"/>
          <ac:spMkLst>
            <pc:docMk/>
            <pc:sldMk cId="1751710092" sldId="385"/>
            <ac:spMk id="51" creationId="{86806086-A782-4311-A63B-1A68574D8067}"/>
          </ac:spMkLst>
        </pc:spChg>
        <pc:spChg chg="add del">
          <ac:chgData name="Rainer Haider" userId="b386d1f2-2293-41e7-968a-53b53d143285" providerId="ADAL" clId="{9FCF2E17-F25A-BC44-AD7E-69198095FD79}" dt="2022-07-19T12:51:47.704" v="552" actId="26606"/>
          <ac:spMkLst>
            <pc:docMk/>
            <pc:sldMk cId="1751710092" sldId="385"/>
            <ac:spMk id="52" creationId="{CE71458B-DF80-43DF-9693-2EC3878ACAB5}"/>
          </ac:spMkLst>
        </pc:spChg>
        <pc:spChg chg="add del">
          <ac:chgData name="Rainer Haider" userId="b386d1f2-2293-41e7-968a-53b53d143285" providerId="ADAL" clId="{9FCF2E17-F25A-BC44-AD7E-69198095FD79}" dt="2022-07-19T12:51:47.704" v="552" actId="26606"/>
          <ac:spMkLst>
            <pc:docMk/>
            <pc:sldMk cId="1751710092" sldId="385"/>
            <ac:spMk id="53" creationId="{DE1994AC-22D1-4B48-9EDA-BE373E704567}"/>
          </ac:spMkLst>
        </pc:spChg>
        <pc:spChg chg="add del">
          <ac:chgData name="Rainer Haider" userId="b386d1f2-2293-41e7-968a-53b53d143285" providerId="ADAL" clId="{9FCF2E17-F25A-BC44-AD7E-69198095FD79}" dt="2022-07-19T12:51:47.704" v="552" actId="26606"/>
          <ac:spMkLst>
            <pc:docMk/>
            <pc:sldMk cId="1751710092" sldId="385"/>
            <ac:spMk id="54" creationId="{22220111-5018-4EB7-A38B-79BD37F7C095}"/>
          </ac:spMkLst>
        </pc:spChg>
        <pc:spChg chg="add del">
          <ac:chgData name="Rainer Haider" userId="b386d1f2-2293-41e7-968a-53b53d143285" providerId="ADAL" clId="{9FCF2E17-F25A-BC44-AD7E-69198095FD79}" dt="2022-07-19T12:52:00.602" v="554" actId="26606"/>
          <ac:spMkLst>
            <pc:docMk/>
            <pc:sldMk cId="1751710092" sldId="385"/>
            <ac:spMk id="56" creationId="{0205D939-00C4-4F2E-9797-3170DD040D90}"/>
          </ac:spMkLst>
        </pc:spChg>
        <pc:spChg chg="add del">
          <ac:chgData name="Rainer Haider" userId="b386d1f2-2293-41e7-968a-53b53d143285" providerId="ADAL" clId="{9FCF2E17-F25A-BC44-AD7E-69198095FD79}" dt="2022-07-19T12:52:00.602" v="554" actId="26606"/>
          <ac:spMkLst>
            <pc:docMk/>
            <pc:sldMk cId="1751710092" sldId="385"/>
            <ac:spMk id="57" creationId="{38EE4E44-1403-472B-8C01-D354CB8F5AE7}"/>
          </ac:spMkLst>
        </pc:spChg>
        <pc:spChg chg="add del">
          <ac:chgData name="Rainer Haider" userId="b386d1f2-2293-41e7-968a-53b53d143285" providerId="ADAL" clId="{9FCF2E17-F25A-BC44-AD7E-69198095FD79}" dt="2022-07-19T12:52:00.602" v="554" actId="26606"/>
          <ac:spMkLst>
            <pc:docMk/>
            <pc:sldMk cId="1751710092" sldId="385"/>
            <ac:spMk id="58" creationId="{583CCE40-4C5F-42D3-86D9-7892AD1E98E3}"/>
          </ac:spMkLst>
        </pc:spChg>
        <pc:spChg chg="add">
          <ac:chgData name="Rainer Haider" userId="b386d1f2-2293-41e7-968a-53b53d143285" providerId="ADAL" clId="{9FCF2E17-F25A-BC44-AD7E-69198095FD79}" dt="2022-07-19T12:52:00.610" v="555" actId="26606"/>
          <ac:spMkLst>
            <pc:docMk/>
            <pc:sldMk cId="1751710092" sldId="385"/>
            <ac:spMk id="60" creationId="{854ECEBE-9353-406C-9313-02A517A310EF}"/>
          </ac:spMkLst>
        </pc:spChg>
        <pc:spChg chg="add">
          <ac:chgData name="Rainer Haider" userId="b386d1f2-2293-41e7-968a-53b53d143285" providerId="ADAL" clId="{9FCF2E17-F25A-BC44-AD7E-69198095FD79}" dt="2022-07-19T12:52:00.610" v="555" actId="26606"/>
          <ac:spMkLst>
            <pc:docMk/>
            <pc:sldMk cId="1751710092" sldId="385"/>
            <ac:spMk id="61" creationId="{86806086-A782-4311-A63B-1A68574D8067}"/>
          </ac:spMkLst>
        </pc:spChg>
        <pc:spChg chg="add">
          <ac:chgData name="Rainer Haider" userId="b386d1f2-2293-41e7-968a-53b53d143285" providerId="ADAL" clId="{9FCF2E17-F25A-BC44-AD7E-69198095FD79}" dt="2022-07-19T12:52:00.610" v="555" actId="26606"/>
          <ac:spMkLst>
            <pc:docMk/>
            <pc:sldMk cId="1751710092" sldId="385"/>
            <ac:spMk id="62" creationId="{CE71458B-DF80-43DF-9693-2EC3878ACAB5}"/>
          </ac:spMkLst>
        </pc:spChg>
        <pc:spChg chg="add">
          <ac:chgData name="Rainer Haider" userId="b386d1f2-2293-41e7-968a-53b53d143285" providerId="ADAL" clId="{9FCF2E17-F25A-BC44-AD7E-69198095FD79}" dt="2022-07-19T12:52:00.610" v="555" actId="26606"/>
          <ac:spMkLst>
            <pc:docMk/>
            <pc:sldMk cId="1751710092" sldId="385"/>
            <ac:spMk id="63" creationId="{DE1994AC-22D1-4B48-9EDA-BE373E704567}"/>
          </ac:spMkLst>
        </pc:spChg>
        <pc:spChg chg="add">
          <ac:chgData name="Rainer Haider" userId="b386d1f2-2293-41e7-968a-53b53d143285" providerId="ADAL" clId="{9FCF2E17-F25A-BC44-AD7E-69198095FD79}" dt="2022-07-19T12:52:00.610" v="555" actId="26606"/>
          <ac:spMkLst>
            <pc:docMk/>
            <pc:sldMk cId="1751710092" sldId="385"/>
            <ac:spMk id="64" creationId="{22220111-5018-4EB7-A38B-79BD37F7C095}"/>
          </ac:spMkLst>
        </pc:spChg>
        <pc:grpChg chg="add del mod">
          <ac:chgData name="Rainer Haider" userId="b386d1f2-2293-41e7-968a-53b53d143285" providerId="ADAL" clId="{9FCF2E17-F25A-BC44-AD7E-69198095FD79}" dt="2022-07-19T12:49:41.931" v="524" actId="478"/>
          <ac:grpSpMkLst>
            <pc:docMk/>
            <pc:sldMk cId="1751710092" sldId="385"/>
            <ac:grpSpMk id="4" creationId="{638E7822-C060-F6C1-7314-F6562EFA4545}"/>
          </ac:grpSpMkLst>
        </pc:grpChg>
        <pc:grpChg chg="add del mod">
          <ac:chgData name="Rainer Haider" userId="b386d1f2-2293-41e7-968a-53b53d143285" providerId="ADAL" clId="{9FCF2E17-F25A-BC44-AD7E-69198095FD79}" dt="2022-07-19T12:49:39.667" v="523" actId="478"/>
          <ac:grpSpMkLst>
            <pc:docMk/>
            <pc:sldMk cId="1751710092" sldId="385"/>
            <ac:grpSpMk id="7" creationId="{9E86053F-C237-D044-FADA-AF323A8D1748}"/>
          </ac:grpSpMkLst>
        </pc:grpChg>
        <pc:picChg chg="add mod ord topLvl">
          <ac:chgData name="Rainer Haider" userId="b386d1f2-2293-41e7-968a-53b53d143285" providerId="ADAL" clId="{9FCF2E17-F25A-BC44-AD7E-69198095FD79}" dt="2022-07-19T12:52:00.610" v="555" actId="26606"/>
          <ac:picMkLst>
            <pc:docMk/>
            <pc:sldMk cId="1751710092" sldId="385"/>
            <ac:picMk id="2" creationId="{CAB21EC4-12DC-5B81-DCE2-E74EA66CEE66}"/>
          </ac:picMkLst>
        </pc:picChg>
        <pc:picChg chg="add mod ord topLvl">
          <ac:chgData name="Rainer Haider" userId="b386d1f2-2293-41e7-968a-53b53d143285" providerId="ADAL" clId="{9FCF2E17-F25A-BC44-AD7E-69198095FD79}" dt="2022-07-19T12:52:00.610" v="555" actId="26606"/>
          <ac:picMkLst>
            <pc:docMk/>
            <pc:sldMk cId="1751710092" sldId="385"/>
            <ac:picMk id="5" creationId="{A187496E-DFFF-FF50-2389-48B055A68402}"/>
          </ac:picMkLst>
        </pc:picChg>
        <pc:cxnChg chg="add del">
          <ac:chgData name="Rainer Haider" userId="b386d1f2-2293-41e7-968a-53b53d143285" providerId="ADAL" clId="{9FCF2E17-F25A-BC44-AD7E-69198095FD79}" dt="2022-07-19T12:50:18.181" v="526" actId="26606"/>
          <ac:cxnSpMkLst>
            <pc:docMk/>
            <pc:sldMk cId="1751710092" sldId="385"/>
            <ac:cxnSpMk id="14" creationId="{5D1CEE39-A6DC-4DE0-9789-206F1A9888BB}"/>
          </ac:cxnSpMkLst>
        </pc:cxnChg>
        <pc:cxnChg chg="add del">
          <ac:chgData name="Rainer Haider" userId="b386d1f2-2293-41e7-968a-53b53d143285" providerId="ADAL" clId="{9FCF2E17-F25A-BC44-AD7E-69198095FD79}" dt="2022-07-19T12:51:43.451" v="550" actId="26606"/>
          <ac:cxnSpMkLst>
            <pc:docMk/>
            <pc:sldMk cId="1751710092" sldId="385"/>
            <ac:cxnSpMk id="48" creationId="{8C730EAB-A532-4295-A302-FB4B90DB9F5E}"/>
          </ac:cxnSpMkLst>
        </pc:cxnChg>
      </pc:sldChg>
      <pc:sldChg chg="addSp delSp modSp new mod setBg">
        <pc:chgData name="Rainer Haider" userId="b386d1f2-2293-41e7-968a-53b53d143285" providerId="ADAL" clId="{9FCF2E17-F25A-BC44-AD7E-69198095FD79}" dt="2022-07-19T13:00:28.976" v="762" actId="1076"/>
        <pc:sldMkLst>
          <pc:docMk/>
          <pc:sldMk cId="1936995994" sldId="386"/>
        </pc:sldMkLst>
        <pc:spChg chg="add del mod">
          <ac:chgData name="Rainer Haider" userId="b386d1f2-2293-41e7-968a-53b53d143285" providerId="ADAL" clId="{9FCF2E17-F25A-BC44-AD7E-69198095FD79}" dt="2022-07-19T12:56:17.476" v="711" actId="21"/>
          <ac:spMkLst>
            <pc:docMk/>
            <pc:sldMk cId="1936995994" sldId="386"/>
            <ac:spMk id="3" creationId="{626E9923-964C-A348-BCBF-10EF24868321}"/>
          </ac:spMkLst>
        </pc:spChg>
        <pc:spChg chg="add del mod">
          <ac:chgData name="Rainer Haider" userId="b386d1f2-2293-41e7-968a-53b53d143285" providerId="ADAL" clId="{9FCF2E17-F25A-BC44-AD7E-69198095FD79}" dt="2022-07-19T12:57:06.977" v="722" actId="21"/>
          <ac:spMkLst>
            <pc:docMk/>
            <pc:sldMk cId="1936995994" sldId="386"/>
            <ac:spMk id="4" creationId="{136333B7-DCDC-74A7-0EEB-ABABD4C357D1}"/>
          </ac:spMkLst>
        </pc:spChg>
        <pc:spChg chg="add del mod">
          <ac:chgData name="Rainer Haider" userId="b386d1f2-2293-41e7-968a-53b53d143285" providerId="ADAL" clId="{9FCF2E17-F25A-BC44-AD7E-69198095FD79}" dt="2022-07-19T12:59:36.409" v="749" actId="478"/>
          <ac:spMkLst>
            <pc:docMk/>
            <pc:sldMk cId="1936995994" sldId="386"/>
            <ac:spMk id="5" creationId="{7A2FD041-78C1-53F4-C35A-340C804645CE}"/>
          </ac:spMkLst>
        </pc:spChg>
        <pc:spChg chg="add">
          <ac:chgData name="Rainer Haider" userId="b386d1f2-2293-41e7-968a-53b53d143285" providerId="ADAL" clId="{9FCF2E17-F25A-BC44-AD7E-69198095FD79}" dt="2022-07-19T12:57:21.528" v="723" actId="26606"/>
          <ac:spMkLst>
            <pc:docMk/>
            <pc:sldMk cId="1936995994" sldId="386"/>
            <ac:spMk id="7" creationId="{86FF76B9-219D-4469-AF87-0236D29032F1}"/>
          </ac:spMkLst>
        </pc:spChg>
        <pc:spChg chg="add">
          <ac:chgData name="Rainer Haider" userId="b386d1f2-2293-41e7-968a-53b53d143285" providerId="ADAL" clId="{9FCF2E17-F25A-BC44-AD7E-69198095FD79}" dt="2022-07-19T12:57:21.528" v="723" actId="26606"/>
          <ac:spMkLst>
            <pc:docMk/>
            <pc:sldMk cId="1936995994" sldId="386"/>
            <ac:spMk id="13" creationId="{2E80C965-DB6D-4F81-9E9E-B027384D0BD6}"/>
          </ac:spMkLst>
        </pc:spChg>
        <pc:spChg chg="add mod">
          <ac:chgData name="Rainer Haider" userId="b386d1f2-2293-41e7-968a-53b53d143285" providerId="ADAL" clId="{9FCF2E17-F25A-BC44-AD7E-69198095FD79}" dt="2022-07-19T12:59:57.264" v="760" actId="20577"/>
          <ac:spMkLst>
            <pc:docMk/>
            <pc:sldMk cId="1936995994" sldId="386"/>
            <ac:spMk id="14" creationId="{6135475F-9931-ECB8-CA09-CD2379201626}"/>
          </ac:spMkLst>
        </pc:spChg>
        <pc:spChg chg="add">
          <ac:chgData name="Rainer Haider" userId="b386d1f2-2293-41e7-968a-53b53d143285" providerId="ADAL" clId="{9FCF2E17-F25A-BC44-AD7E-69198095FD79}" dt="2022-07-19T12:57:21.528" v="723" actId="26606"/>
          <ac:spMkLst>
            <pc:docMk/>
            <pc:sldMk cId="1936995994" sldId="386"/>
            <ac:spMk id="15" creationId="{633C5E46-DAC5-4661-9C87-22B08E2A512F}"/>
          </ac:spMkLst>
        </pc:spChg>
        <pc:grpChg chg="add">
          <ac:chgData name="Rainer Haider" userId="b386d1f2-2293-41e7-968a-53b53d143285" providerId="ADAL" clId="{9FCF2E17-F25A-BC44-AD7E-69198095FD79}" dt="2022-07-19T12:57:21.528" v="723" actId="26606"/>
          <ac:grpSpMkLst>
            <pc:docMk/>
            <pc:sldMk cId="1936995994" sldId="386"/>
            <ac:grpSpMk id="9" creationId="{DB88BD78-87E1-424D-B479-C37D8E41B12E}"/>
          </ac:grpSpMkLst>
        </pc:grpChg>
        <pc:graphicFrameChg chg="add del mod">
          <ac:chgData name="Rainer Haider" userId="b386d1f2-2293-41e7-968a-53b53d143285" providerId="ADAL" clId="{9FCF2E17-F25A-BC44-AD7E-69198095FD79}" dt="2022-07-19T12:58:13.199" v="730" actId="12084"/>
          <ac:graphicFrameMkLst>
            <pc:docMk/>
            <pc:sldMk cId="1936995994" sldId="386"/>
            <ac:graphicFrameMk id="6" creationId="{FBCB27AD-E696-F371-2CB9-370ABC4190B5}"/>
          </ac:graphicFrameMkLst>
        </pc:graphicFrameChg>
        <pc:graphicFrameChg chg="add del mod">
          <ac:chgData name="Rainer Haider" userId="b386d1f2-2293-41e7-968a-53b53d143285" providerId="ADAL" clId="{9FCF2E17-F25A-BC44-AD7E-69198095FD79}" dt="2022-07-19T12:58:35.685" v="735" actId="12084"/>
          <ac:graphicFrameMkLst>
            <pc:docMk/>
            <pc:sldMk cId="1936995994" sldId="386"/>
            <ac:graphicFrameMk id="8" creationId="{552BF94B-9E39-E1D0-5626-395BCA512B6B}"/>
          </ac:graphicFrameMkLst>
        </pc:graphicFrameChg>
        <pc:graphicFrameChg chg="add mod">
          <ac:chgData name="Rainer Haider" userId="b386d1f2-2293-41e7-968a-53b53d143285" providerId="ADAL" clId="{9FCF2E17-F25A-BC44-AD7E-69198095FD79}" dt="2022-07-19T13:00:28.976" v="762" actId="1076"/>
          <ac:graphicFrameMkLst>
            <pc:docMk/>
            <pc:sldMk cId="1936995994" sldId="386"/>
            <ac:graphicFrameMk id="12" creationId="{3DC3192A-67F4-7DCA-A5F3-3CE793D9DC34}"/>
          </ac:graphicFrameMkLst>
        </pc:graphicFrameChg>
        <pc:picChg chg="add mod">
          <ac:chgData name="Rainer Haider" userId="b386d1f2-2293-41e7-968a-53b53d143285" providerId="ADAL" clId="{9FCF2E17-F25A-BC44-AD7E-69198095FD79}" dt="2022-07-19T12:59:45.197" v="752" actId="1076"/>
          <ac:picMkLst>
            <pc:docMk/>
            <pc:sldMk cId="1936995994" sldId="386"/>
            <ac:picMk id="2" creationId="{8750F59F-6819-F82F-29EC-909D3BA19084}"/>
          </ac:picMkLst>
        </pc:picChg>
      </pc:sldChg>
      <pc:sldChg chg="addSp delSp modSp new mod setBg">
        <pc:chgData name="Rainer Haider" userId="b386d1f2-2293-41e7-968a-53b53d143285" providerId="ADAL" clId="{9FCF2E17-F25A-BC44-AD7E-69198095FD79}" dt="2022-07-19T13:06:12.238" v="829" actId="404"/>
        <pc:sldMkLst>
          <pc:docMk/>
          <pc:sldMk cId="3391526278" sldId="387"/>
        </pc:sldMkLst>
        <pc:spChg chg="add mod">
          <ac:chgData name="Rainer Haider" userId="b386d1f2-2293-41e7-968a-53b53d143285" providerId="ADAL" clId="{9FCF2E17-F25A-BC44-AD7E-69198095FD79}" dt="2022-07-19T13:05:28.803" v="811" actId="122"/>
          <ac:spMkLst>
            <pc:docMk/>
            <pc:sldMk cId="3391526278" sldId="387"/>
            <ac:spMk id="2" creationId="{ED257343-7C07-1539-07A8-A38290D87329}"/>
          </ac:spMkLst>
        </pc:spChg>
        <pc:spChg chg="add del mod">
          <ac:chgData name="Rainer Haider" userId="b386d1f2-2293-41e7-968a-53b53d143285" providerId="ADAL" clId="{9FCF2E17-F25A-BC44-AD7E-69198095FD79}" dt="2022-07-19T13:03:14.466" v="798" actId="12084"/>
          <ac:spMkLst>
            <pc:docMk/>
            <pc:sldMk cId="3391526278" sldId="387"/>
            <ac:spMk id="3" creationId="{65811E28-A673-4C48-F4A5-1B12A26D1349}"/>
          </ac:spMkLst>
        </pc:spChg>
        <pc:spChg chg="add del">
          <ac:chgData name="Rainer Haider" userId="b386d1f2-2293-41e7-968a-53b53d143285" providerId="ADAL" clId="{9FCF2E17-F25A-BC44-AD7E-69198095FD79}" dt="2022-07-19T13:05:03.123" v="805" actId="26606"/>
          <ac:spMkLst>
            <pc:docMk/>
            <pc:sldMk cId="3391526278" sldId="387"/>
            <ac:spMk id="1031" creationId="{B4147794-66B7-4CDE-BC75-BBDC48B2FCEB}"/>
          </ac:spMkLst>
        </pc:spChg>
        <pc:spChg chg="add del">
          <ac:chgData name="Rainer Haider" userId="b386d1f2-2293-41e7-968a-53b53d143285" providerId="ADAL" clId="{9FCF2E17-F25A-BC44-AD7E-69198095FD79}" dt="2022-07-19T13:05:03.123" v="805" actId="26606"/>
          <ac:spMkLst>
            <pc:docMk/>
            <pc:sldMk cId="3391526278" sldId="387"/>
            <ac:spMk id="1033" creationId="{41202E79-1236-4DF8-9921-F47A0B079C13}"/>
          </ac:spMkLst>
        </pc:spChg>
        <pc:spChg chg="add del">
          <ac:chgData name="Rainer Haider" userId="b386d1f2-2293-41e7-968a-53b53d143285" providerId="ADAL" clId="{9FCF2E17-F25A-BC44-AD7E-69198095FD79}" dt="2022-07-19T13:05:14.155" v="807" actId="26606"/>
          <ac:spMkLst>
            <pc:docMk/>
            <pc:sldMk cId="3391526278" sldId="387"/>
            <ac:spMk id="1036" creationId="{2B566528-1B12-4246-9431-5C2D7D081168}"/>
          </ac:spMkLst>
        </pc:spChg>
        <pc:spChg chg="add">
          <ac:chgData name="Rainer Haider" userId="b386d1f2-2293-41e7-968a-53b53d143285" providerId="ADAL" clId="{9FCF2E17-F25A-BC44-AD7E-69198095FD79}" dt="2022-07-19T13:05:14.175" v="808" actId="26606"/>
          <ac:spMkLst>
            <pc:docMk/>
            <pc:sldMk cId="3391526278" sldId="387"/>
            <ac:spMk id="1042" creationId="{2B566528-1B12-4246-9431-5C2D7D081168}"/>
          </ac:spMkLst>
        </pc:spChg>
        <pc:grpChg chg="add del">
          <ac:chgData name="Rainer Haider" userId="b386d1f2-2293-41e7-968a-53b53d143285" providerId="ADAL" clId="{9FCF2E17-F25A-BC44-AD7E-69198095FD79}" dt="2022-07-19T13:05:14.155" v="807" actId="26606"/>
          <ac:grpSpMkLst>
            <pc:docMk/>
            <pc:sldMk cId="3391526278" sldId="387"/>
            <ac:grpSpMk id="1037" creationId="{5995D10D-E9C9-47DB-AE7E-801FEF38F5C9}"/>
          </ac:grpSpMkLst>
        </pc:grpChg>
        <pc:grpChg chg="add del">
          <ac:chgData name="Rainer Haider" userId="b386d1f2-2293-41e7-968a-53b53d143285" providerId="ADAL" clId="{9FCF2E17-F25A-BC44-AD7E-69198095FD79}" dt="2022-07-19T13:05:14.155" v="807" actId="26606"/>
          <ac:grpSpMkLst>
            <pc:docMk/>
            <pc:sldMk cId="3391526278" sldId="387"/>
            <ac:grpSpMk id="1040" creationId="{828A5161-06F1-46CF-8AD7-844680A59E13}"/>
          </ac:grpSpMkLst>
        </pc:grpChg>
        <pc:grpChg chg="add">
          <ac:chgData name="Rainer Haider" userId="b386d1f2-2293-41e7-968a-53b53d143285" providerId="ADAL" clId="{9FCF2E17-F25A-BC44-AD7E-69198095FD79}" dt="2022-07-19T13:05:14.175" v="808" actId="26606"/>
          <ac:grpSpMkLst>
            <pc:docMk/>
            <pc:sldMk cId="3391526278" sldId="387"/>
            <ac:grpSpMk id="1043" creationId="{8E77C8C8-0B5F-40A4-8AE7-665FECB46FFE}"/>
          </ac:grpSpMkLst>
        </pc:grpChg>
        <pc:grpChg chg="add">
          <ac:chgData name="Rainer Haider" userId="b386d1f2-2293-41e7-968a-53b53d143285" providerId="ADAL" clId="{9FCF2E17-F25A-BC44-AD7E-69198095FD79}" dt="2022-07-19T13:05:14.175" v="808" actId="26606"/>
          <ac:grpSpMkLst>
            <pc:docMk/>
            <pc:sldMk cId="3391526278" sldId="387"/>
            <ac:grpSpMk id="1046" creationId="{3EA7D759-6BEF-4CBD-A325-BCFA77832B3F}"/>
          </ac:grpSpMkLst>
        </pc:grpChg>
        <pc:graphicFrameChg chg="add mod ord modGraphic">
          <ac:chgData name="Rainer Haider" userId="b386d1f2-2293-41e7-968a-53b53d143285" providerId="ADAL" clId="{9FCF2E17-F25A-BC44-AD7E-69198095FD79}" dt="2022-07-19T13:06:12.238" v="829" actId="404"/>
          <ac:graphicFrameMkLst>
            <pc:docMk/>
            <pc:sldMk cId="3391526278" sldId="387"/>
            <ac:graphicFrameMk id="4" creationId="{65187FFA-C463-75FA-845C-2C0E8B649DA8}"/>
          </ac:graphicFrameMkLst>
        </pc:graphicFrameChg>
        <pc:picChg chg="add mod ord">
          <ac:chgData name="Rainer Haider" userId="b386d1f2-2293-41e7-968a-53b53d143285" providerId="ADAL" clId="{9FCF2E17-F25A-BC44-AD7E-69198095FD79}" dt="2022-07-19T13:05:14.175" v="808" actId="26606"/>
          <ac:picMkLst>
            <pc:docMk/>
            <pc:sldMk cId="3391526278" sldId="387"/>
            <ac:picMk id="1026" creationId="{3C769886-D765-F7CB-48B9-8B3DED16C5F9}"/>
          </ac:picMkLst>
        </pc:picChg>
      </pc:sldChg>
      <pc:sldMasterChg chg="delSldLayout">
        <pc:chgData name="Rainer Haider" userId="b386d1f2-2293-41e7-968a-53b53d143285" providerId="ADAL" clId="{9FCF2E17-F25A-BC44-AD7E-69198095FD79}" dt="2022-07-19T13:09:37.908" v="1017" actId="2696"/>
        <pc:sldMasterMkLst>
          <pc:docMk/>
          <pc:sldMasterMk cId="1615311501" sldId="2147483651"/>
        </pc:sldMasterMkLst>
        <pc:sldLayoutChg chg="del">
          <pc:chgData name="Rainer Haider" userId="b386d1f2-2293-41e7-968a-53b53d143285" providerId="ADAL" clId="{9FCF2E17-F25A-BC44-AD7E-69198095FD79}" dt="2022-07-19T13:09:37.908" v="1017" actId="2696"/>
          <pc:sldLayoutMkLst>
            <pc:docMk/>
            <pc:sldMasterMk cId="1615311501" sldId="2147483651"/>
            <pc:sldLayoutMk cId="2158453365" sldId="2147483686"/>
          </pc:sldLayoutMkLst>
        </pc:sldLayoutChg>
      </pc:sldMasterChg>
      <pc:sldMasterChg chg="delSldLayout">
        <pc:chgData name="Rainer Haider" userId="b386d1f2-2293-41e7-968a-53b53d143285" providerId="ADAL" clId="{9FCF2E17-F25A-BC44-AD7E-69198095FD79}" dt="2022-07-19T13:09:37.908" v="1017" actId="2696"/>
        <pc:sldMasterMkLst>
          <pc:docMk/>
          <pc:sldMasterMk cId="373316658" sldId="2147483689"/>
        </pc:sldMasterMkLst>
        <pc:sldLayoutChg chg="del">
          <pc:chgData name="Rainer Haider" userId="b386d1f2-2293-41e7-968a-53b53d143285" providerId="ADAL" clId="{9FCF2E17-F25A-BC44-AD7E-69198095FD79}" dt="2022-07-19T13:09:37.908" v="1017" actId="2696"/>
          <pc:sldLayoutMkLst>
            <pc:docMk/>
            <pc:sldMasterMk cId="373316658" sldId="2147483689"/>
            <pc:sldLayoutMk cId="3329132381" sldId="2147483674"/>
          </pc:sldLayoutMkLst>
        </pc:sldLayoutChg>
        <pc:sldLayoutChg chg="del">
          <pc:chgData name="Rainer Haider" userId="b386d1f2-2293-41e7-968a-53b53d143285" providerId="ADAL" clId="{9FCF2E17-F25A-BC44-AD7E-69198095FD79}" dt="2022-07-19T13:09:37.908" v="1017" actId="2696"/>
          <pc:sldLayoutMkLst>
            <pc:docMk/>
            <pc:sldMasterMk cId="373316658" sldId="2147483689"/>
            <pc:sldLayoutMk cId="2373808651" sldId="2147483678"/>
          </pc:sldLayoutMkLst>
        </pc:sldLayoutChg>
        <pc:sldLayoutChg chg="del">
          <pc:chgData name="Rainer Haider" userId="b386d1f2-2293-41e7-968a-53b53d143285" providerId="ADAL" clId="{9FCF2E17-F25A-BC44-AD7E-69198095FD79}" dt="2022-07-19T13:09:37.908" v="1017" actId="2696"/>
          <pc:sldLayoutMkLst>
            <pc:docMk/>
            <pc:sldMasterMk cId="373316658" sldId="2147483689"/>
            <pc:sldLayoutMk cId="308953260" sldId="2147483681"/>
          </pc:sldLayoutMkLst>
        </pc:sldLayoutChg>
        <pc:sldLayoutChg chg="del">
          <pc:chgData name="Rainer Haider" userId="b386d1f2-2293-41e7-968a-53b53d143285" providerId="ADAL" clId="{9FCF2E17-F25A-BC44-AD7E-69198095FD79}" dt="2022-07-19T13:09:37.908" v="1017" actId="2696"/>
          <pc:sldLayoutMkLst>
            <pc:docMk/>
            <pc:sldMasterMk cId="373316658" sldId="2147483689"/>
            <pc:sldLayoutMk cId="2896181280" sldId="2147483682"/>
          </pc:sldLayoutMkLst>
        </pc:sldLayoutChg>
        <pc:sldLayoutChg chg="del">
          <pc:chgData name="Rainer Haider" userId="b386d1f2-2293-41e7-968a-53b53d143285" providerId="ADAL" clId="{9FCF2E17-F25A-BC44-AD7E-69198095FD79}" dt="2022-07-19T13:09:37.908" v="1017" actId="2696"/>
          <pc:sldLayoutMkLst>
            <pc:docMk/>
            <pc:sldMasterMk cId="373316658" sldId="2147483689"/>
            <pc:sldLayoutMk cId="2200394837" sldId="2147483683"/>
          </pc:sldLayoutMkLst>
        </pc:sldLayoutChg>
        <pc:sldLayoutChg chg="del">
          <pc:chgData name="Rainer Haider" userId="b386d1f2-2293-41e7-968a-53b53d143285" providerId="ADAL" clId="{9FCF2E17-F25A-BC44-AD7E-69198095FD79}" dt="2022-07-19T13:09:37.908" v="1017" actId="2696"/>
          <pc:sldLayoutMkLst>
            <pc:docMk/>
            <pc:sldMasterMk cId="373316658" sldId="2147483689"/>
            <pc:sldLayoutMk cId="377186384" sldId="2147483684"/>
          </pc:sldLayoutMkLst>
        </pc:sldLayoutChg>
        <pc:sldLayoutChg chg="del">
          <pc:chgData name="Rainer Haider" userId="b386d1f2-2293-41e7-968a-53b53d143285" providerId="ADAL" clId="{9FCF2E17-F25A-BC44-AD7E-69198095FD79}" dt="2022-07-19T13:09:37.908" v="1017" actId="2696"/>
          <pc:sldLayoutMkLst>
            <pc:docMk/>
            <pc:sldMasterMk cId="373316658" sldId="2147483689"/>
            <pc:sldLayoutMk cId="2890441080" sldId="2147483685"/>
          </pc:sldLayoutMkLst>
        </pc:sldLayoutChg>
        <pc:sldLayoutChg chg="del">
          <pc:chgData name="Rainer Haider" userId="b386d1f2-2293-41e7-968a-53b53d143285" providerId="ADAL" clId="{9FCF2E17-F25A-BC44-AD7E-69198095FD79}" dt="2022-07-19T13:09:37.908" v="1017" actId="2696"/>
          <pc:sldLayoutMkLst>
            <pc:docMk/>
            <pc:sldMasterMk cId="373316658" sldId="2147483689"/>
            <pc:sldLayoutMk cId="1479655251" sldId="2147483687"/>
          </pc:sldLayoutMkLst>
        </pc:sldLayoutChg>
        <pc:sldLayoutChg chg="del">
          <pc:chgData name="Rainer Haider" userId="b386d1f2-2293-41e7-968a-53b53d143285" providerId="ADAL" clId="{9FCF2E17-F25A-BC44-AD7E-69198095FD79}" dt="2022-07-19T13:09:37.908" v="1017" actId="2696"/>
          <pc:sldLayoutMkLst>
            <pc:docMk/>
            <pc:sldMasterMk cId="373316658" sldId="2147483689"/>
            <pc:sldLayoutMk cId="3546128761" sldId="2147483688"/>
          </pc:sldLayoutMkLst>
        </pc:sldLayoutChg>
      </pc:sldMasterChg>
    </pc:docChg>
  </pc:docChgLst>
  <pc:docChgLst>
    <pc:chgData name="Rainer Haider" userId="b386d1f2-2293-41e7-968a-53b53d143285" providerId="ADAL" clId="{073E2B6D-F8A6-B443-A92E-99EDD9C9B91C}"/>
    <pc:docChg chg="custSel addSld delSld modSld">
      <pc:chgData name="Rainer Haider" userId="b386d1f2-2293-41e7-968a-53b53d143285" providerId="ADAL" clId="{073E2B6D-F8A6-B443-A92E-99EDD9C9B91C}" dt="2022-07-18T15:26:12.204" v="25" actId="1076"/>
      <pc:docMkLst>
        <pc:docMk/>
      </pc:docMkLst>
      <pc:sldChg chg="modSp mod">
        <pc:chgData name="Rainer Haider" userId="b386d1f2-2293-41e7-968a-53b53d143285" providerId="ADAL" clId="{073E2B6D-F8A6-B443-A92E-99EDD9C9B91C}" dt="2022-07-18T15:24:46.758" v="16" actId="1076"/>
        <pc:sldMkLst>
          <pc:docMk/>
          <pc:sldMk cId="1589789755" sldId="370"/>
        </pc:sldMkLst>
        <pc:spChg chg="mod">
          <ac:chgData name="Rainer Haider" userId="b386d1f2-2293-41e7-968a-53b53d143285" providerId="ADAL" clId="{073E2B6D-F8A6-B443-A92E-99EDD9C9B91C}" dt="2022-07-18T15:23:03.496" v="1" actId="1076"/>
          <ac:spMkLst>
            <pc:docMk/>
            <pc:sldMk cId="1589789755" sldId="370"/>
            <ac:spMk id="6" creationId="{A298110B-AA7B-4E20-B910-1E6858FE598E}"/>
          </ac:spMkLst>
        </pc:spChg>
        <pc:picChg chg="mod">
          <ac:chgData name="Rainer Haider" userId="b386d1f2-2293-41e7-968a-53b53d143285" providerId="ADAL" clId="{073E2B6D-F8A6-B443-A92E-99EDD9C9B91C}" dt="2022-07-18T15:24:46.758" v="16" actId="1076"/>
          <ac:picMkLst>
            <pc:docMk/>
            <pc:sldMk cId="1589789755" sldId="370"/>
            <ac:picMk id="31" creationId="{83FA40AF-271E-3AFE-F4B9-4B9D593C7EFB}"/>
          </ac:picMkLst>
        </pc:picChg>
      </pc:sldChg>
      <pc:sldChg chg="del">
        <pc:chgData name="Rainer Haider" userId="b386d1f2-2293-41e7-968a-53b53d143285" providerId="ADAL" clId="{073E2B6D-F8A6-B443-A92E-99EDD9C9B91C}" dt="2022-07-18T15:25:09.520" v="18" actId="2696"/>
        <pc:sldMkLst>
          <pc:docMk/>
          <pc:sldMk cId="2452890487" sldId="371"/>
        </pc:sldMkLst>
      </pc:sldChg>
      <pc:sldChg chg="addSp delSp modSp mod">
        <pc:chgData name="Rainer Haider" userId="b386d1f2-2293-41e7-968a-53b53d143285" providerId="ADAL" clId="{073E2B6D-F8A6-B443-A92E-99EDD9C9B91C}" dt="2022-07-18T15:26:12.204" v="25" actId="1076"/>
        <pc:sldMkLst>
          <pc:docMk/>
          <pc:sldMk cId="3270708128" sldId="372"/>
        </pc:sldMkLst>
        <pc:spChg chg="del">
          <ac:chgData name="Rainer Haider" userId="b386d1f2-2293-41e7-968a-53b53d143285" providerId="ADAL" clId="{073E2B6D-F8A6-B443-A92E-99EDD9C9B91C}" dt="2022-07-18T15:25:11.966" v="19" actId="478"/>
          <ac:spMkLst>
            <pc:docMk/>
            <pc:sldMk cId="3270708128" sldId="372"/>
            <ac:spMk id="6" creationId="{A298110B-AA7B-4E20-B910-1E6858FE598E}"/>
          </ac:spMkLst>
        </pc:spChg>
        <pc:spChg chg="add mod">
          <ac:chgData name="Rainer Haider" userId="b386d1f2-2293-41e7-968a-53b53d143285" providerId="ADAL" clId="{073E2B6D-F8A6-B443-A92E-99EDD9C9B91C}" dt="2022-07-18T15:25:18.268" v="20"/>
          <ac:spMkLst>
            <pc:docMk/>
            <pc:sldMk cId="3270708128" sldId="372"/>
            <ac:spMk id="7" creationId="{0D232201-E6D4-930F-4AD4-6485FE169FF9}"/>
          </ac:spMkLst>
        </pc:spChg>
        <pc:picChg chg="mod">
          <ac:chgData name="Rainer Haider" userId="b386d1f2-2293-41e7-968a-53b53d143285" providerId="ADAL" clId="{073E2B6D-F8A6-B443-A92E-99EDD9C9B91C}" dt="2022-07-18T15:26:12.204" v="25" actId="1076"/>
          <ac:picMkLst>
            <pc:docMk/>
            <pc:sldMk cId="3270708128" sldId="372"/>
            <ac:picMk id="2" creationId="{2F1C7086-FFB7-C830-458E-460D00A9FA67}"/>
          </ac:picMkLst>
        </pc:picChg>
      </pc:sldChg>
      <pc:sldChg chg="addSp delSp modSp add mod">
        <pc:chgData name="Rainer Haider" userId="b386d1f2-2293-41e7-968a-53b53d143285" providerId="ADAL" clId="{073E2B6D-F8A6-B443-A92E-99EDD9C9B91C}" dt="2022-07-18T15:25:38.386" v="21" actId="14100"/>
        <pc:sldMkLst>
          <pc:docMk/>
          <pc:sldMk cId="1573623093" sldId="378"/>
        </pc:sldMkLst>
        <pc:picChg chg="add mod">
          <ac:chgData name="Rainer Haider" userId="b386d1f2-2293-41e7-968a-53b53d143285" providerId="ADAL" clId="{073E2B6D-F8A6-B443-A92E-99EDD9C9B91C}" dt="2022-07-18T15:25:38.386" v="21" actId="14100"/>
          <ac:picMkLst>
            <pc:docMk/>
            <pc:sldMk cId="1573623093" sldId="378"/>
            <ac:picMk id="5" creationId="{4C67C1F5-070B-7D8E-6618-B5CDC3F8A807}"/>
          </ac:picMkLst>
        </pc:picChg>
        <pc:picChg chg="del">
          <ac:chgData name="Rainer Haider" userId="b386d1f2-2293-41e7-968a-53b53d143285" providerId="ADAL" clId="{073E2B6D-F8A6-B443-A92E-99EDD9C9B91C}" dt="2022-07-18T15:23:22.236" v="5" actId="478"/>
          <ac:picMkLst>
            <pc:docMk/>
            <pc:sldMk cId="1573623093" sldId="378"/>
            <ac:picMk id="31" creationId="{83FA40AF-271E-3AFE-F4B9-4B9D593C7EFB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-Arbeitsblat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-Arbeitsblat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-Arbeitsblat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420A-4463-8653-2801995EC55C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3-420A-4463-8653-2801995EC55C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5-420A-4463-8653-2801995EC55C}"/>
              </c:ext>
            </c:extLst>
          </c:dPt>
          <c:dLbls>
            <c:delete val="1"/>
          </c:dLbls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3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20A-4463-8653-2801995EC55C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69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3E59-4A0A-9A12-7AC081677E16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3-3E59-4A0A-9A12-7AC081677E16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5-3E59-4A0A-9A12-7AC081677E16}"/>
              </c:ext>
            </c:extLst>
          </c:dPt>
          <c:dLbls>
            <c:delete val="1"/>
          </c:dLbls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E59-4A0A-9A12-7AC081677E16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69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6962-47E5-88B6-B31D179EBDD2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3-6962-47E5-88B6-B31D179EBDD2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5-6962-47E5-88B6-B31D179EBDD2}"/>
              </c:ext>
            </c:extLst>
          </c:dPt>
          <c:dLbls>
            <c:delete val="1"/>
          </c:dLbls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2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962-47E5-88B6-B31D179EBDD2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69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hyperlink" Target="http://registry.npmjs.org/" TargetMode="External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hyperlink" Target="http://registry.npmjs.org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5901C7-182D-4259-8491-57D10E04D3C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C07D825-E063-468E-8E97-EE3CB711300C}">
      <dgm:prSet/>
      <dgm:spPr/>
      <dgm:t>
        <a:bodyPr/>
        <a:lstStyle/>
        <a:p>
          <a:r>
            <a:rPr lang="de-DE"/>
            <a:t>Jede Fiori App hat eine ID</a:t>
          </a:r>
          <a:endParaRPr lang="en-US"/>
        </a:p>
      </dgm:t>
    </dgm:pt>
    <dgm:pt modelId="{27693EF7-8F3A-4EC3-B19A-A650457FA412}" type="parTrans" cxnId="{1C21DC64-1B57-420E-94EF-82BF780713ED}">
      <dgm:prSet/>
      <dgm:spPr/>
      <dgm:t>
        <a:bodyPr/>
        <a:lstStyle/>
        <a:p>
          <a:endParaRPr lang="en-US"/>
        </a:p>
      </dgm:t>
    </dgm:pt>
    <dgm:pt modelId="{FC9565BC-1A7B-423D-935A-A58A087D2784}" type="sibTrans" cxnId="{1C21DC64-1B57-420E-94EF-82BF780713ED}">
      <dgm:prSet/>
      <dgm:spPr/>
      <dgm:t>
        <a:bodyPr/>
        <a:lstStyle/>
        <a:p>
          <a:endParaRPr lang="en-US"/>
        </a:p>
      </dgm:t>
    </dgm:pt>
    <dgm:pt modelId="{2D0D8644-3C82-437C-A301-6822A7A653F6}">
      <dgm:prSet/>
      <dgm:spPr/>
      <dgm:t>
        <a:bodyPr/>
        <a:lstStyle/>
        <a:p>
          <a:r>
            <a:rPr lang="de-DE" dirty="0"/>
            <a:t>Wenn Sie die App im SAP Fiori Launchpad ausführen, wählen Sie Info im Menü Benutzeraktionen</a:t>
          </a:r>
          <a:endParaRPr lang="en-US" dirty="0"/>
        </a:p>
      </dgm:t>
    </dgm:pt>
    <dgm:pt modelId="{496F125B-5A14-4164-9062-5D80D6551CE6}" type="parTrans" cxnId="{B3353C59-283E-4A64-B7CB-61945C6AB7D7}">
      <dgm:prSet/>
      <dgm:spPr/>
      <dgm:t>
        <a:bodyPr/>
        <a:lstStyle/>
        <a:p>
          <a:endParaRPr lang="en-US"/>
        </a:p>
      </dgm:t>
    </dgm:pt>
    <dgm:pt modelId="{25F14A54-578E-43A6-B17D-A88F213E1210}" type="sibTrans" cxnId="{B3353C59-283E-4A64-B7CB-61945C6AB7D7}">
      <dgm:prSet/>
      <dgm:spPr/>
      <dgm:t>
        <a:bodyPr/>
        <a:lstStyle/>
        <a:p>
          <a:endParaRPr lang="en-US"/>
        </a:p>
      </dgm:t>
    </dgm:pt>
    <dgm:pt modelId="{77C84202-DDCF-43BE-B82F-D9530403DB7E}">
      <dgm:prSet/>
      <dgm:spPr/>
      <dgm:t>
        <a:bodyPr/>
        <a:lstStyle/>
        <a:p>
          <a:r>
            <a:rPr lang="de-DE"/>
            <a:t>Das folgende Popup zeigt Informationen über die App, einschließlich der App-ID</a:t>
          </a:r>
          <a:endParaRPr lang="en-US"/>
        </a:p>
      </dgm:t>
    </dgm:pt>
    <dgm:pt modelId="{1015ED80-5E71-47AE-83D6-3D3DD2765C44}" type="parTrans" cxnId="{4956BFEA-6F14-462D-8E8C-955A97503634}">
      <dgm:prSet/>
      <dgm:spPr/>
      <dgm:t>
        <a:bodyPr/>
        <a:lstStyle/>
        <a:p>
          <a:endParaRPr lang="en-US"/>
        </a:p>
      </dgm:t>
    </dgm:pt>
    <dgm:pt modelId="{388AA578-824F-492A-BFA4-4B872CDC65AD}" type="sibTrans" cxnId="{4956BFEA-6F14-462D-8E8C-955A97503634}">
      <dgm:prSet/>
      <dgm:spPr/>
      <dgm:t>
        <a:bodyPr/>
        <a:lstStyle/>
        <a:p>
          <a:endParaRPr lang="en-US"/>
        </a:p>
      </dgm:t>
    </dgm:pt>
    <dgm:pt modelId="{1A89D36F-D79F-48A7-A1AB-0EFB84035182}">
      <dgm:prSet/>
      <dgm:spPr/>
      <dgm:t>
        <a:bodyPr/>
        <a:lstStyle/>
        <a:p>
          <a:r>
            <a:rPr lang="de-DE"/>
            <a:t>Die App-ID kann verwendet werden, um die Dokumentation der App in der SAP-Fiori-Apps-Referenzbibliothek zu suchen, und sie ist in der Kopfzeile der Dokumentation sichtbar</a:t>
          </a:r>
          <a:endParaRPr lang="en-US"/>
        </a:p>
      </dgm:t>
    </dgm:pt>
    <dgm:pt modelId="{F31535FC-F960-4D94-87F2-42EEDB435D90}" type="parTrans" cxnId="{9629807F-BE17-4050-9BEC-B465D9A1B84D}">
      <dgm:prSet/>
      <dgm:spPr/>
      <dgm:t>
        <a:bodyPr/>
        <a:lstStyle/>
        <a:p>
          <a:endParaRPr lang="en-US"/>
        </a:p>
      </dgm:t>
    </dgm:pt>
    <dgm:pt modelId="{8E89F883-46A7-4257-8ED6-732783761132}" type="sibTrans" cxnId="{9629807F-BE17-4050-9BEC-B465D9A1B84D}">
      <dgm:prSet/>
      <dgm:spPr/>
      <dgm:t>
        <a:bodyPr/>
        <a:lstStyle/>
        <a:p>
          <a:endParaRPr lang="en-US"/>
        </a:p>
      </dgm:t>
    </dgm:pt>
    <dgm:pt modelId="{D2E2FBB6-16EF-4942-87A4-BC81EB838CE7}" type="pres">
      <dgm:prSet presAssocID="{F15901C7-182D-4259-8491-57D10E04D3C2}" presName="vert0" presStyleCnt="0">
        <dgm:presLayoutVars>
          <dgm:dir/>
          <dgm:animOne val="branch"/>
          <dgm:animLvl val="lvl"/>
        </dgm:presLayoutVars>
      </dgm:prSet>
      <dgm:spPr/>
    </dgm:pt>
    <dgm:pt modelId="{FAF216CC-EBCF-D34F-BC25-C897BE9AE515}" type="pres">
      <dgm:prSet presAssocID="{9C07D825-E063-468E-8E97-EE3CB711300C}" presName="thickLine" presStyleLbl="alignNode1" presStyleIdx="0" presStyleCnt="4"/>
      <dgm:spPr/>
    </dgm:pt>
    <dgm:pt modelId="{4A4FD9A7-3B43-4141-8D33-4541F14045D8}" type="pres">
      <dgm:prSet presAssocID="{9C07D825-E063-468E-8E97-EE3CB711300C}" presName="horz1" presStyleCnt="0"/>
      <dgm:spPr/>
    </dgm:pt>
    <dgm:pt modelId="{1145965C-7CD6-E348-A2FA-A58130FAE2EB}" type="pres">
      <dgm:prSet presAssocID="{9C07D825-E063-468E-8E97-EE3CB711300C}" presName="tx1" presStyleLbl="revTx" presStyleIdx="0" presStyleCnt="4"/>
      <dgm:spPr/>
    </dgm:pt>
    <dgm:pt modelId="{A794CD5B-61B1-FD4F-91C0-80C572A84EB7}" type="pres">
      <dgm:prSet presAssocID="{9C07D825-E063-468E-8E97-EE3CB711300C}" presName="vert1" presStyleCnt="0"/>
      <dgm:spPr/>
    </dgm:pt>
    <dgm:pt modelId="{BF6ED5DF-EA14-C444-A764-9F6C5BFE6B50}" type="pres">
      <dgm:prSet presAssocID="{2D0D8644-3C82-437C-A301-6822A7A653F6}" presName="thickLine" presStyleLbl="alignNode1" presStyleIdx="1" presStyleCnt="4"/>
      <dgm:spPr/>
    </dgm:pt>
    <dgm:pt modelId="{C7B6A866-F261-9744-AE8C-12BDD425650E}" type="pres">
      <dgm:prSet presAssocID="{2D0D8644-3C82-437C-A301-6822A7A653F6}" presName="horz1" presStyleCnt="0"/>
      <dgm:spPr/>
    </dgm:pt>
    <dgm:pt modelId="{D64B1B19-DCB2-264D-AB59-B02DBA5B23BC}" type="pres">
      <dgm:prSet presAssocID="{2D0D8644-3C82-437C-A301-6822A7A653F6}" presName="tx1" presStyleLbl="revTx" presStyleIdx="1" presStyleCnt="4"/>
      <dgm:spPr/>
    </dgm:pt>
    <dgm:pt modelId="{A14E70A4-51DA-464E-B0B2-8617C02AC3EE}" type="pres">
      <dgm:prSet presAssocID="{2D0D8644-3C82-437C-A301-6822A7A653F6}" presName="vert1" presStyleCnt="0"/>
      <dgm:spPr/>
    </dgm:pt>
    <dgm:pt modelId="{63858517-B2E8-8D4A-A7F9-5935C7822F78}" type="pres">
      <dgm:prSet presAssocID="{77C84202-DDCF-43BE-B82F-D9530403DB7E}" presName="thickLine" presStyleLbl="alignNode1" presStyleIdx="2" presStyleCnt="4"/>
      <dgm:spPr/>
    </dgm:pt>
    <dgm:pt modelId="{E6575B78-B347-3741-93D0-85A68483DB23}" type="pres">
      <dgm:prSet presAssocID="{77C84202-DDCF-43BE-B82F-D9530403DB7E}" presName="horz1" presStyleCnt="0"/>
      <dgm:spPr/>
    </dgm:pt>
    <dgm:pt modelId="{439CF01B-052E-B64C-B993-C991841864D3}" type="pres">
      <dgm:prSet presAssocID="{77C84202-DDCF-43BE-B82F-D9530403DB7E}" presName="tx1" presStyleLbl="revTx" presStyleIdx="2" presStyleCnt="4"/>
      <dgm:spPr/>
    </dgm:pt>
    <dgm:pt modelId="{25BB1BF5-F61D-4040-8381-5470E3BF9BFB}" type="pres">
      <dgm:prSet presAssocID="{77C84202-DDCF-43BE-B82F-D9530403DB7E}" presName="vert1" presStyleCnt="0"/>
      <dgm:spPr/>
    </dgm:pt>
    <dgm:pt modelId="{0E4B6F7F-FF43-414C-9CEB-60EFDF3169B3}" type="pres">
      <dgm:prSet presAssocID="{1A89D36F-D79F-48A7-A1AB-0EFB84035182}" presName="thickLine" presStyleLbl="alignNode1" presStyleIdx="3" presStyleCnt="4"/>
      <dgm:spPr/>
    </dgm:pt>
    <dgm:pt modelId="{7E9C944A-3071-8341-B031-2C8DA95D84E6}" type="pres">
      <dgm:prSet presAssocID="{1A89D36F-D79F-48A7-A1AB-0EFB84035182}" presName="horz1" presStyleCnt="0"/>
      <dgm:spPr/>
    </dgm:pt>
    <dgm:pt modelId="{AE288E9F-A96C-DB49-983D-7C2A0AE9C0B1}" type="pres">
      <dgm:prSet presAssocID="{1A89D36F-D79F-48A7-A1AB-0EFB84035182}" presName="tx1" presStyleLbl="revTx" presStyleIdx="3" presStyleCnt="4"/>
      <dgm:spPr/>
    </dgm:pt>
    <dgm:pt modelId="{F2EAD579-054C-E34B-A7B0-B2FB50CF51B9}" type="pres">
      <dgm:prSet presAssocID="{1A89D36F-D79F-48A7-A1AB-0EFB84035182}" presName="vert1" presStyleCnt="0"/>
      <dgm:spPr/>
    </dgm:pt>
  </dgm:ptLst>
  <dgm:cxnLst>
    <dgm:cxn modelId="{D4E09155-6D04-A248-A9C0-DE7DFBA63A27}" type="presOf" srcId="{F15901C7-182D-4259-8491-57D10E04D3C2}" destId="{D2E2FBB6-16EF-4942-87A4-BC81EB838CE7}" srcOrd="0" destOrd="0" presId="urn:microsoft.com/office/officeart/2008/layout/LinedList"/>
    <dgm:cxn modelId="{B3353C59-283E-4A64-B7CB-61945C6AB7D7}" srcId="{F15901C7-182D-4259-8491-57D10E04D3C2}" destId="{2D0D8644-3C82-437C-A301-6822A7A653F6}" srcOrd="1" destOrd="0" parTransId="{496F125B-5A14-4164-9062-5D80D6551CE6}" sibTransId="{25F14A54-578E-43A6-B17D-A88F213E1210}"/>
    <dgm:cxn modelId="{7E11345B-29C5-B545-9430-B987084AE330}" type="presOf" srcId="{77C84202-DDCF-43BE-B82F-D9530403DB7E}" destId="{439CF01B-052E-B64C-B993-C991841864D3}" srcOrd="0" destOrd="0" presId="urn:microsoft.com/office/officeart/2008/layout/LinedList"/>
    <dgm:cxn modelId="{1C21DC64-1B57-420E-94EF-82BF780713ED}" srcId="{F15901C7-182D-4259-8491-57D10E04D3C2}" destId="{9C07D825-E063-468E-8E97-EE3CB711300C}" srcOrd="0" destOrd="0" parTransId="{27693EF7-8F3A-4EC3-B19A-A650457FA412}" sibTransId="{FC9565BC-1A7B-423D-935A-A58A087D2784}"/>
    <dgm:cxn modelId="{A83B317B-9A3F-1546-BEFB-E51E7940A445}" type="presOf" srcId="{1A89D36F-D79F-48A7-A1AB-0EFB84035182}" destId="{AE288E9F-A96C-DB49-983D-7C2A0AE9C0B1}" srcOrd="0" destOrd="0" presId="urn:microsoft.com/office/officeart/2008/layout/LinedList"/>
    <dgm:cxn modelId="{9629807F-BE17-4050-9BEC-B465D9A1B84D}" srcId="{F15901C7-182D-4259-8491-57D10E04D3C2}" destId="{1A89D36F-D79F-48A7-A1AB-0EFB84035182}" srcOrd="3" destOrd="0" parTransId="{F31535FC-F960-4D94-87F2-42EEDB435D90}" sibTransId="{8E89F883-46A7-4257-8ED6-732783761132}"/>
    <dgm:cxn modelId="{B92DACA3-1080-1B4A-A580-4CDE2BE775D0}" type="presOf" srcId="{9C07D825-E063-468E-8E97-EE3CB711300C}" destId="{1145965C-7CD6-E348-A2FA-A58130FAE2EB}" srcOrd="0" destOrd="0" presId="urn:microsoft.com/office/officeart/2008/layout/LinedList"/>
    <dgm:cxn modelId="{4956BFEA-6F14-462D-8E8C-955A97503634}" srcId="{F15901C7-182D-4259-8491-57D10E04D3C2}" destId="{77C84202-DDCF-43BE-B82F-D9530403DB7E}" srcOrd="2" destOrd="0" parTransId="{1015ED80-5E71-47AE-83D6-3D3DD2765C44}" sibTransId="{388AA578-824F-492A-BFA4-4B872CDC65AD}"/>
    <dgm:cxn modelId="{BCC5B5F5-3871-9140-9085-AB99EC9E6BF4}" type="presOf" srcId="{2D0D8644-3C82-437C-A301-6822A7A653F6}" destId="{D64B1B19-DCB2-264D-AB59-B02DBA5B23BC}" srcOrd="0" destOrd="0" presId="urn:microsoft.com/office/officeart/2008/layout/LinedList"/>
    <dgm:cxn modelId="{F75CF549-AA1B-5346-9938-2ACFB9B7C5C6}" type="presParOf" srcId="{D2E2FBB6-16EF-4942-87A4-BC81EB838CE7}" destId="{FAF216CC-EBCF-D34F-BC25-C897BE9AE515}" srcOrd="0" destOrd="0" presId="urn:microsoft.com/office/officeart/2008/layout/LinedList"/>
    <dgm:cxn modelId="{0CA7249E-719D-FD4F-8CD1-0A2D0E80091C}" type="presParOf" srcId="{D2E2FBB6-16EF-4942-87A4-BC81EB838CE7}" destId="{4A4FD9A7-3B43-4141-8D33-4541F14045D8}" srcOrd="1" destOrd="0" presId="urn:microsoft.com/office/officeart/2008/layout/LinedList"/>
    <dgm:cxn modelId="{DA998A91-1620-034E-BE4A-2EBE3C8D1407}" type="presParOf" srcId="{4A4FD9A7-3B43-4141-8D33-4541F14045D8}" destId="{1145965C-7CD6-E348-A2FA-A58130FAE2EB}" srcOrd="0" destOrd="0" presId="urn:microsoft.com/office/officeart/2008/layout/LinedList"/>
    <dgm:cxn modelId="{BA4DC433-19AD-A74D-9EFA-5043FE9FC14F}" type="presParOf" srcId="{4A4FD9A7-3B43-4141-8D33-4541F14045D8}" destId="{A794CD5B-61B1-FD4F-91C0-80C572A84EB7}" srcOrd="1" destOrd="0" presId="urn:microsoft.com/office/officeart/2008/layout/LinedList"/>
    <dgm:cxn modelId="{9C0FEE8F-7E4A-5E4C-97AB-31BB906442D6}" type="presParOf" srcId="{D2E2FBB6-16EF-4942-87A4-BC81EB838CE7}" destId="{BF6ED5DF-EA14-C444-A764-9F6C5BFE6B50}" srcOrd="2" destOrd="0" presId="urn:microsoft.com/office/officeart/2008/layout/LinedList"/>
    <dgm:cxn modelId="{53B5C125-099F-4149-AACB-E30CA521E5D0}" type="presParOf" srcId="{D2E2FBB6-16EF-4942-87A4-BC81EB838CE7}" destId="{C7B6A866-F261-9744-AE8C-12BDD425650E}" srcOrd="3" destOrd="0" presId="urn:microsoft.com/office/officeart/2008/layout/LinedList"/>
    <dgm:cxn modelId="{53E8591A-11DD-AF4D-AC03-CDF56F048CDD}" type="presParOf" srcId="{C7B6A866-F261-9744-AE8C-12BDD425650E}" destId="{D64B1B19-DCB2-264D-AB59-B02DBA5B23BC}" srcOrd="0" destOrd="0" presId="urn:microsoft.com/office/officeart/2008/layout/LinedList"/>
    <dgm:cxn modelId="{F602256A-0DCE-BD4C-97BB-D14A4BF5C9DC}" type="presParOf" srcId="{C7B6A866-F261-9744-AE8C-12BDD425650E}" destId="{A14E70A4-51DA-464E-B0B2-8617C02AC3EE}" srcOrd="1" destOrd="0" presId="urn:microsoft.com/office/officeart/2008/layout/LinedList"/>
    <dgm:cxn modelId="{376C93B4-84F6-2D49-BB9C-A7FBD3262AB7}" type="presParOf" srcId="{D2E2FBB6-16EF-4942-87A4-BC81EB838CE7}" destId="{63858517-B2E8-8D4A-A7F9-5935C7822F78}" srcOrd="4" destOrd="0" presId="urn:microsoft.com/office/officeart/2008/layout/LinedList"/>
    <dgm:cxn modelId="{445E7802-A6E9-474E-8D2B-8E5D6665C9C9}" type="presParOf" srcId="{D2E2FBB6-16EF-4942-87A4-BC81EB838CE7}" destId="{E6575B78-B347-3741-93D0-85A68483DB23}" srcOrd="5" destOrd="0" presId="urn:microsoft.com/office/officeart/2008/layout/LinedList"/>
    <dgm:cxn modelId="{135D91DD-457D-8349-ABF8-BC538A95896D}" type="presParOf" srcId="{E6575B78-B347-3741-93D0-85A68483DB23}" destId="{439CF01B-052E-B64C-B993-C991841864D3}" srcOrd="0" destOrd="0" presId="urn:microsoft.com/office/officeart/2008/layout/LinedList"/>
    <dgm:cxn modelId="{A55D6117-1703-D04B-9AEB-17EB0F750760}" type="presParOf" srcId="{E6575B78-B347-3741-93D0-85A68483DB23}" destId="{25BB1BF5-F61D-4040-8381-5470E3BF9BFB}" srcOrd="1" destOrd="0" presId="urn:microsoft.com/office/officeart/2008/layout/LinedList"/>
    <dgm:cxn modelId="{4F94EEA2-81C1-6F44-A864-4A863E5E7177}" type="presParOf" srcId="{D2E2FBB6-16EF-4942-87A4-BC81EB838CE7}" destId="{0E4B6F7F-FF43-414C-9CEB-60EFDF3169B3}" srcOrd="6" destOrd="0" presId="urn:microsoft.com/office/officeart/2008/layout/LinedList"/>
    <dgm:cxn modelId="{62027909-6732-094A-BB95-5439FBCD552C}" type="presParOf" srcId="{D2E2FBB6-16EF-4942-87A4-BC81EB838CE7}" destId="{7E9C944A-3071-8341-B031-2C8DA95D84E6}" srcOrd="7" destOrd="0" presId="urn:microsoft.com/office/officeart/2008/layout/LinedList"/>
    <dgm:cxn modelId="{CD124274-56F3-354B-9067-501CE4F7E6CD}" type="presParOf" srcId="{7E9C944A-3071-8341-B031-2C8DA95D84E6}" destId="{AE288E9F-A96C-DB49-983D-7C2A0AE9C0B1}" srcOrd="0" destOrd="0" presId="urn:microsoft.com/office/officeart/2008/layout/LinedList"/>
    <dgm:cxn modelId="{3A589D87-6DD4-D349-83CD-7312A152EEDD}" type="presParOf" srcId="{7E9C944A-3071-8341-B031-2C8DA95D84E6}" destId="{F2EAD579-054C-E34B-A7B0-B2FB50CF51B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1321D3-672D-4FF0-A27F-7E422A61854A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02CD90A-0654-447A-B228-28567E7BFDEF}">
      <dgm:prSet/>
      <dgm:spPr/>
      <dgm:t>
        <a:bodyPr/>
        <a:lstStyle/>
        <a:p>
          <a:r>
            <a:rPr lang="de-DE"/>
            <a:t>Starten Sie den Systemlastmonitor (Transaktion ST03) in Ihrem Backend-System.</a:t>
          </a:r>
          <a:endParaRPr lang="en-US"/>
        </a:p>
      </dgm:t>
    </dgm:pt>
    <dgm:pt modelId="{D25E4A6C-D861-46E1-B554-1D8D7D998303}" type="parTrans" cxnId="{F6C3E6BA-9A14-4189-9AEB-0F69C413E19F}">
      <dgm:prSet/>
      <dgm:spPr/>
      <dgm:t>
        <a:bodyPr/>
        <a:lstStyle/>
        <a:p>
          <a:endParaRPr lang="en-US"/>
        </a:p>
      </dgm:t>
    </dgm:pt>
    <dgm:pt modelId="{63A5673B-B92F-4F11-8AD7-AB62C9C468ED}" type="sibTrans" cxnId="{F6C3E6BA-9A14-4189-9AEB-0F69C413E19F}">
      <dgm:prSet/>
      <dgm:spPr/>
      <dgm:t>
        <a:bodyPr/>
        <a:lstStyle/>
        <a:p>
          <a:endParaRPr lang="en-US"/>
        </a:p>
      </dgm:t>
    </dgm:pt>
    <dgm:pt modelId="{8D45EC0C-3711-4C1C-8FEF-661265E51A72}">
      <dgm:prSet/>
      <dgm:spPr/>
      <dgm:t>
        <a:bodyPr/>
        <a:lstStyle/>
        <a:p>
          <a:r>
            <a:rPr lang="de-DE"/>
            <a:t>Wählen Sie Workload – Total für den letzten abgeschlossenen Monat aus.</a:t>
          </a:r>
          <a:endParaRPr lang="en-US"/>
        </a:p>
      </dgm:t>
    </dgm:pt>
    <dgm:pt modelId="{CE6CA364-7921-4F7D-8240-1198CFB1BE1B}" type="parTrans" cxnId="{6624309C-2A99-45A6-9A1E-D77CC1360292}">
      <dgm:prSet/>
      <dgm:spPr/>
      <dgm:t>
        <a:bodyPr/>
        <a:lstStyle/>
        <a:p>
          <a:endParaRPr lang="en-US"/>
        </a:p>
      </dgm:t>
    </dgm:pt>
    <dgm:pt modelId="{4820A488-9180-42D9-A469-8CACC43383BF}" type="sibTrans" cxnId="{6624309C-2A99-45A6-9A1E-D77CC1360292}">
      <dgm:prSet/>
      <dgm:spPr/>
      <dgm:t>
        <a:bodyPr/>
        <a:lstStyle/>
        <a:p>
          <a:endParaRPr lang="en-US"/>
        </a:p>
      </dgm:t>
    </dgm:pt>
    <dgm:pt modelId="{702D9AA2-AE3B-4565-940D-38913BB73127}">
      <dgm:prSet/>
      <dgm:spPr/>
      <dgm:t>
        <a:bodyPr/>
        <a:lstStyle/>
        <a:p>
          <a:r>
            <a:rPr lang="de-DE"/>
            <a:t>Wählen Sie Transaktionsprofil – Standard.</a:t>
          </a:r>
          <a:endParaRPr lang="en-US"/>
        </a:p>
      </dgm:t>
    </dgm:pt>
    <dgm:pt modelId="{8C029F3E-EA7E-4EB9-A6C6-5345D4C79DA3}" type="parTrans" cxnId="{6FC187A0-BF68-4390-9D33-182AE625BFC7}">
      <dgm:prSet/>
      <dgm:spPr/>
      <dgm:t>
        <a:bodyPr/>
        <a:lstStyle/>
        <a:p>
          <a:endParaRPr lang="en-US"/>
        </a:p>
      </dgm:t>
    </dgm:pt>
    <dgm:pt modelId="{23327C6A-E4FA-466E-B1E7-8E80FD7D891D}" type="sibTrans" cxnId="{6FC187A0-BF68-4390-9D33-182AE625BFC7}">
      <dgm:prSet/>
      <dgm:spPr/>
      <dgm:t>
        <a:bodyPr/>
        <a:lstStyle/>
        <a:p>
          <a:endParaRPr lang="en-US"/>
        </a:p>
      </dgm:t>
    </dgm:pt>
    <dgm:pt modelId="{76DCA1C5-85C3-4AB4-83CF-CC8FDDA3B4DA}">
      <dgm:prSet/>
      <dgm:spPr/>
      <dgm:t>
        <a:bodyPr/>
        <a:lstStyle/>
        <a:p>
          <a:r>
            <a:rPr lang="de-DE"/>
            <a:t>Exportieren Sie das Ergebnis nach Excel.</a:t>
          </a:r>
          <a:endParaRPr lang="en-US"/>
        </a:p>
      </dgm:t>
    </dgm:pt>
    <dgm:pt modelId="{CF3C5FB1-F9E5-4391-8DC5-3B2EB682A5AA}" type="parTrans" cxnId="{F4201B61-1B9B-4197-ADBF-1E317F825426}">
      <dgm:prSet/>
      <dgm:spPr/>
      <dgm:t>
        <a:bodyPr/>
        <a:lstStyle/>
        <a:p>
          <a:endParaRPr lang="en-US"/>
        </a:p>
      </dgm:t>
    </dgm:pt>
    <dgm:pt modelId="{13D4888D-9051-4170-8502-B54740AF0CF4}" type="sibTrans" cxnId="{F4201B61-1B9B-4197-ADBF-1E317F825426}">
      <dgm:prSet/>
      <dgm:spPr/>
      <dgm:t>
        <a:bodyPr/>
        <a:lstStyle/>
        <a:p>
          <a:endParaRPr lang="en-US"/>
        </a:p>
      </dgm:t>
    </dgm:pt>
    <dgm:pt modelId="{96B62C63-E499-4BB0-A802-D8D153A44432}">
      <dgm:prSet/>
      <dgm:spPr/>
      <dgm:t>
        <a:bodyPr/>
        <a:lstStyle/>
        <a:p>
          <a:r>
            <a:rPr lang="de-DE" dirty="0"/>
            <a:t>Öffnen Sie die Liste in Excel und entfernen Sie alle Spalten bis auf die erste (Berichts- oder Transaktionsname). Passen Sie die Daten ggf. an.</a:t>
          </a:r>
          <a:endParaRPr lang="en-US" dirty="0"/>
        </a:p>
      </dgm:t>
    </dgm:pt>
    <dgm:pt modelId="{2DBD8252-4108-4405-BC24-FED49A980DEE}" type="parTrans" cxnId="{D57D9E98-A8D5-49CF-BF34-3F63B9DB7119}">
      <dgm:prSet/>
      <dgm:spPr/>
      <dgm:t>
        <a:bodyPr/>
        <a:lstStyle/>
        <a:p>
          <a:endParaRPr lang="en-US"/>
        </a:p>
      </dgm:t>
    </dgm:pt>
    <dgm:pt modelId="{8BB696D1-8F07-4E4B-B65A-2B9D5E5BE45C}" type="sibTrans" cxnId="{D57D9E98-A8D5-49CF-BF34-3F63B9DB7119}">
      <dgm:prSet/>
      <dgm:spPr/>
      <dgm:t>
        <a:bodyPr/>
        <a:lstStyle/>
        <a:p>
          <a:endParaRPr lang="en-US"/>
        </a:p>
      </dgm:t>
    </dgm:pt>
    <dgm:pt modelId="{1FD1699A-73F1-43EC-A822-4207B868AD25}">
      <dgm:prSet/>
      <dgm:spPr/>
      <dgm:t>
        <a:bodyPr/>
        <a:lstStyle/>
        <a:p>
          <a:r>
            <a:rPr lang="de-DE"/>
            <a:t>Speichern Sie die Excel-Datei als CSV-Datei.</a:t>
          </a:r>
          <a:endParaRPr lang="en-US"/>
        </a:p>
      </dgm:t>
    </dgm:pt>
    <dgm:pt modelId="{5F81CD03-15F4-4E93-8D88-AA70B28BBD35}" type="parTrans" cxnId="{5D4D2234-EFF3-499C-97A4-4A232D0FA15F}">
      <dgm:prSet/>
      <dgm:spPr/>
      <dgm:t>
        <a:bodyPr/>
        <a:lstStyle/>
        <a:p>
          <a:endParaRPr lang="en-US"/>
        </a:p>
      </dgm:t>
    </dgm:pt>
    <dgm:pt modelId="{85E9155B-CDDE-4EC4-ACC4-9693B5E3C6A5}" type="sibTrans" cxnId="{5D4D2234-EFF3-499C-97A4-4A232D0FA15F}">
      <dgm:prSet/>
      <dgm:spPr/>
      <dgm:t>
        <a:bodyPr/>
        <a:lstStyle/>
        <a:p>
          <a:endParaRPr lang="en-US"/>
        </a:p>
      </dgm:t>
    </dgm:pt>
    <dgm:pt modelId="{8BAAE63A-9061-334B-9FAF-6A8D7CE90BE8}" type="pres">
      <dgm:prSet presAssocID="{511321D3-672D-4FF0-A27F-7E422A61854A}" presName="Name0" presStyleCnt="0">
        <dgm:presLayoutVars>
          <dgm:dir/>
          <dgm:resizeHandles val="exact"/>
        </dgm:presLayoutVars>
      </dgm:prSet>
      <dgm:spPr/>
    </dgm:pt>
    <dgm:pt modelId="{589EF65D-C791-7F4B-8D2E-60C69E338868}" type="pres">
      <dgm:prSet presAssocID="{E02CD90A-0654-447A-B228-28567E7BFDEF}" presName="node" presStyleLbl="node1" presStyleIdx="0" presStyleCnt="6">
        <dgm:presLayoutVars>
          <dgm:bulletEnabled val="1"/>
        </dgm:presLayoutVars>
      </dgm:prSet>
      <dgm:spPr/>
    </dgm:pt>
    <dgm:pt modelId="{74C49D14-E62F-F64A-9F0D-AFE4B4D86E09}" type="pres">
      <dgm:prSet presAssocID="{63A5673B-B92F-4F11-8AD7-AB62C9C468ED}" presName="sibTrans" presStyleLbl="sibTrans1D1" presStyleIdx="0" presStyleCnt="5"/>
      <dgm:spPr/>
    </dgm:pt>
    <dgm:pt modelId="{6A364AB2-7430-B346-8232-A97B13E3EECD}" type="pres">
      <dgm:prSet presAssocID="{63A5673B-B92F-4F11-8AD7-AB62C9C468ED}" presName="connectorText" presStyleLbl="sibTrans1D1" presStyleIdx="0" presStyleCnt="5"/>
      <dgm:spPr/>
    </dgm:pt>
    <dgm:pt modelId="{42055086-84C3-C844-A8D5-3DE0DCC2EE3B}" type="pres">
      <dgm:prSet presAssocID="{8D45EC0C-3711-4C1C-8FEF-661265E51A72}" presName="node" presStyleLbl="node1" presStyleIdx="1" presStyleCnt="6">
        <dgm:presLayoutVars>
          <dgm:bulletEnabled val="1"/>
        </dgm:presLayoutVars>
      </dgm:prSet>
      <dgm:spPr/>
    </dgm:pt>
    <dgm:pt modelId="{3959F75F-5C0A-574A-AE8B-90757D30116B}" type="pres">
      <dgm:prSet presAssocID="{4820A488-9180-42D9-A469-8CACC43383BF}" presName="sibTrans" presStyleLbl="sibTrans1D1" presStyleIdx="1" presStyleCnt="5"/>
      <dgm:spPr/>
    </dgm:pt>
    <dgm:pt modelId="{A3F20BA6-F863-124F-BCC2-EB97CD34DCA0}" type="pres">
      <dgm:prSet presAssocID="{4820A488-9180-42D9-A469-8CACC43383BF}" presName="connectorText" presStyleLbl="sibTrans1D1" presStyleIdx="1" presStyleCnt="5"/>
      <dgm:spPr/>
    </dgm:pt>
    <dgm:pt modelId="{66082D3F-6F25-244D-A2F8-9452D47149E2}" type="pres">
      <dgm:prSet presAssocID="{702D9AA2-AE3B-4565-940D-38913BB73127}" presName="node" presStyleLbl="node1" presStyleIdx="2" presStyleCnt="6">
        <dgm:presLayoutVars>
          <dgm:bulletEnabled val="1"/>
        </dgm:presLayoutVars>
      </dgm:prSet>
      <dgm:spPr/>
    </dgm:pt>
    <dgm:pt modelId="{9912822E-1A22-4943-8328-44BD4F57EA74}" type="pres">
      <dgm:prSet presAssocID="{23327C6A-E4FA-466E-B1E7-8E80FD7D891D}" presName="sibTrans" presStyleLbl="sibTrans1D1" presStyleIdx="2" presStyleCnt="5"/>
      <dgm:spPr/>
    </dgm:pt>
    <dgm:pt modelId="{174E3B5C-1E62-104D-9087-9A080D68EA77}" type="pres">
      <dgm:prSet presAssocID="{23327C6A-E4FA-466E-B1E7-8E80FD7D891D}" presName="connectorText" presStyleLbl="sibTrans1D1" presStyleIdx="2" presStyleCnt="5"/>
      <dgm:spPr/>
    </dgm:pt>
    <dgm:pt modelId="{B3BFD8D3-D59D-EC4E-9805-74246C6855E6}" type="pres">
      <dgm:prSet presAssocID="{76DCA1C5-85C3-4AB4-83CF-CC8FDDA3B4DA}" presName="node" presStyleLbl="node1" presStyleIdx="3" presStyleCnt="6">
        <dgm:presLayoutVars>
          <dgm:bulletEnabled val="1"/>
        </dgm:presLayoutVars>
      </dgm:prSet>
      <dgm:spPr/>
    </dgm:pt>
    <dgm:pt modelId="{8BA6D68F-DE7E-B246-B049-69F18DC21B9D}" type="pres">
      <dgm:prSet presAssocID="{13D4888D-9051-4170-8502-B54740AF0CF4}" presName="sibTrans" presStyleLbl="sibTrans1D1" presStyleIdx="3" presStyleCnt="5"/>
      <dgm:spPr/>
    </dgm:pt>
    <dgm:pt modelId="{270D612E-9E9E-D143-B10D-86384D1A33FD}" type="pres">
      <dgm:prSet presAssocID="{13D4888D-9051-4170-8502-B54740AF0CF4}" presName="connectorText" presStyleLbl="sibTrans1D1" presStyleIdx="3" presStyleCnt="5"/>
      <dgm:spPr/>
    </dgm:pt>
    <dgm:pt modelId="{C605B578-DD49-7840-9A22-C3E114FDDA61}" type="pres">
      <dgm:prSet presAssocID="{96B62C63-E499-4BB0-A802-D8D153A44432}" presName="node" presStyleLbl="node1" presStyleIdx="4" presStyleCnt="6">
        <dgm:presLayoutVars>
          <dgm:bulletEnabled val="1"/>
        </dgm:presLayoutVars>
      </dgm:prSet>
      <dgm:spPr/>
    </dgm:pt>
    <dgm:pt modelId="{3B8D384A-27E9-EB48-B646-0FA82F627F4E}" type="pres">
      <dgm:prSet presAssocID="{8BB696D1-8F07-4E4B-B65A-2B9D5E5BE45C}" presName="sibTrans" presStyleLbl="sibTrans1D1" presStyleIdx="4" presStyleCnt="5"/>
      <dgm:spPr/>
    </dgm:pt>
    <dgm:pt modelId="{D2D17656-64FC-5E41-B1BE-55933EA76A18}" type="pres">
      <dgm:prSet presAssocID="{8BB696D1-8F07-4E4B-B65A-2B9D5E5BE45C}" presName="connectorText" presStyleLbl="sibTrans1D1" presStyleIdx="4" presStyleCnt="5"/>
      <dgm:spPr/>
    </dgm:pt>
    <dgm:pt modelId="{7280140C-B3E6-7345-89E0-7CA07F478981}" type="pres">
      <dgm:prSet presAssocID="{1FD1699A-73F1-43EC-A822-4207B868AD25}" presName="node" presStyleLbl="node1" presStyleIdx="5" presStyleCnt="6">
        <dgm:presLayoutVars>
          <dgm:bulletEnabled val="1"/>
        </dgm:presLayoutVars>
      </dgm:prSet>
      <dgm:spPr/>
    </dgm:pt>
  </dgm:ptLst>
  <dgm:cxnLst>
    <dgm:cxn modelId="{BEE8DF31-78E3-5C43-B1B7-7BD66883873C}" type="presOf" srcId="{13D4888D-9051-4170-8502-B54740AF0CF4}" destId="{8BA6D68F-DE7E-B246-B049-69F18DC21B9D}" srcOrd="0" destOrd="0" presId="urn:microsoft.com/office/officeart/2016/7/layout/RepeatingBendingProcessNew"/>
    <dgm:cxn modelId="{5D4D2234-EFF3-499C-97A4-4A232D0FA15F}" srcId="{511321D3-672D-4FF0-A27F-7E422A61854A}" destId="{1FD1699A-73F1-43EC-A822-4207B868AD25}" srcOrd="5" destOrd="0" parTransId="{5F81CD03-15F4-4E93-8D88-AA70B28BBD35}" sibTransId="{85E9155B-CDDE-4EC4-ACC4-9693B5E3C6A5}"/>
    <dgm:cxn modelId="{EB53A436-E7F3-1846-B2B1-C2899708FE65}" type="presOf" srcId="{63A5673B-B92F-4F11-8AD7-AB62C9C468ED}" destId="{6A364AB2-7430-B346-8232-A97B13E3EECD}" srcOrd="1" destOrd="0" presId="urn:microsoft.com/office/officeart/2016/7/layout/RepeatingBendingProcessNew"/>
    <dgm:cxn modelId="{D9D5E144-34ED-7A41-9B24-986FD72BD3EE}" type="presOf" srcId="{4820A488-9180-42D9-A469-8CACC43383BF}" destId="{A3F20BA6-F863-124F-BCC2-EB97CD34DCA0}" srcOrd="1" destOrd="0" presId="urn:microsoft.com/office/officeart/2016/7/layout/RepeatingBendingProcessNew"/>
    <dgm:cxn modelId="{6CC9924A-7551-AC4C-B294-986AEC2C1C5D}" type="presOf" srcId="{8BB696D1-8F07-4E4B-B65A-2B9D5E5BE45C}" destId="{D2D17656-64FC-5E41-B1BE-55933EA76A18}" srcOrd="1" destOrd="0" presId="urn:microsoft.com/office/officeart/2016/7/layout/RepeatingBendingProcessNew"/>
    <dgm:cxn modelId="{7135424B-052F-074B-99E7-0C3EA2849FB5}" type="presOf" srcId="{E02CD90A-0654-447A-B228-28567E7BFDEF}" destId="{589EF65D-C791-7F4B-8D2E-60C69E338868}" srcOrd="0" destOrd="0" presId="urn:microsoft.com/office/officeart/2016/7/layout/RepeatingBendingProcessNew"/>
    <dgm:cxn modelId="{4704D64E-BB69-D047-A693-1B9323AA3C43}" type="presOf" srcId="{1FD1699A-73F1-43EC-A822-4207B868AD25}" destId="{7280140C-B3E6-7345-89E0-7CA07F478981}" srcOrd="0" destOrd="0" presId="urn:microsoft.com/office/officeart/2016/7/layout/RepeatingBendingProcessNew"/>
    <dgm:cxn modelId="{CF8ECD50-290D-E544-89EE-00FA5BE0F0D9}" type="presOf" srcId="{23327C6A-E4FA-466E-B1E7-8E80FD7D891D}" destId="{174E3B5C-1E62-104D-9087-9A080D68EA77}" srcOrd="1" destOrd="0" presId="urn:microsoft.com/office/officeart/2016/7/layout/RepeatingBendingProcessNew"/>
    <dgm:cxn modelId="{26F70152-9E76-1F44-991C-5459E68EEF9C}" type="presOf" srcId="{63A5673B-B92F-4F11-8AD7-AB62C9C468ED}" destId="{74C49D14-E62F-F64A-9F0D-AFE4B4D86E09}" srcOrd="0" destOrd="0" presId="urn:microsoft.com/office/officeart/2016/7/layout/RepeatingBendingProcessNew"/>
    <dgm:cxn modelId="{43DC395A-7A4B-C743-954B-AF892D4812FF}" type="presOf" srcId="{4820A488-9180-42D9-A469-8CACC43383BF}" destId="{3959F75F-5C0A-574A-AE8B-90757D30116B}" srcOrd="0" destOrd="0" presId="urn:microsoft.com/office/officeart/2016/7/layout/RepeatingBendingProcessNew"/>
    <dgm:cxn modelId="{ABCDFD5E-18B7-8244-8A41-F2CABC9AB487}" type="presOf" srcId="{96B62C63-E499-4BB0-A802-D8D153A44432}" destId="{C605B578-DD49-7840-9A22-C3E114FDDA61}" srcOrd="0" destOrd="0" presId="urn:microsoft.com/office/officeart/2016/7/layout/RepeatingBendingProcessNew"/>
    <dgm:cxn modelId="{F4201B61-1B9B-4197-ADBF-1E317F825426}" srcId="{511321D3-672D-4FF0-A27F-7E422A61854A}" destId="{76DCA1C5-85C3-4AB4-83CF-CC8FDDA3B4DA}" srcOrd="3" destOrd="0" parTransId="{CF3C5FB1-F9E5-4391-8DC5-3B2EB682A5AA}" sibTransId="{13D4888D-9051-4170-8502-B54740AF0CF4}"/>
    <dgm:cxn modelId="{D57D9E98-A8D5-49CF-BF34-3F63B9DB7119}" srcId="{511321D3-672D-4FF0-A27F-7E422A61854A}" destId="{96B62C63-E499-4BB0-A802-D8D153A44432}" srcOrd="4" destOrd="0" parTransId="{2DBD8252-4108-4405-BC24-FED49A980DEE}" sibTransId="{8BB696D1-8F07-4E4B-B65A-2B9D5E5BE45C}"/>
    <dgm:cxn modelId="{6624309C-2A99-45A6-9A1E-D77CC1360292}" srcId="{511321D3-672D-4FF0-A27F-7E422A61854A}" destId="{8D45EC0C-3711-4C1C-8FEF-661265E51A72}" srcOrd="1" destOrd="0" parTransId="{CE6CA364-7921-4F7D-8240-1198CFB1BE1B}" sibTransId="{4820A488-9180-42D9-A469-8CACC43383BF}"/>
    <dgm:cxn modelId="{7770B09D-6480-DE4B-BE14-A67350ECB40A}" type="presOf" srcId="{13D4888D-9051-4170-8502-B54740AF0CF4}" destId="{270D612E-9E9E-D143-B10D-86384D1A33FD}" srcOrd="1" destOrd="0" presId="urn:microsoft.com/office/officeart/2016/7/layout/RepeatingBendingProcessNew"/>
    <dgm:cxn modelId="{6FC187A0-BF68-4390-9D33-182AE625BFC7}" srcId="{511321D3-672D-4FF0-A27F-7E422A61854A}" destId="{702D9AA2-AE3B-4565-940D-38913BB73127}" srcOrd="2" destOrd="0" parTransId="{8C029F3E-EA7E-4EB9-A6C6-5345D4C79DA3}" sibTransId="{23327C6A-E4FA-466E-B1E7-8E80FD7D891D}"/>
    <dgm:cxn modelId="{343FF4A7-10B3-6C4F-8484-8D371EE0BFE4}" type="presOf" srcId="{511321D3-672D-4FF0-A27F-7E422A61854A}" destId="{8BAAE63A-9061-334B-9FAF-6A8D7CE90BE8}" srcOrd="0" destOrd="0" presId="urn:microsoft.com/office/officeart/2016/7/layout/RepeatingBendingProcessNew"/>
    <dgm:cxn modelId="{A60880B9-42BB-2740-8867-9B5444197675}" type="presOf" srcId="{8BB696D1-8F07-4E4B-B65A-2B9D5E5BE45C}" destId="{3B8D384A-27E9-EB48-B646-0FA82F627F4E}" srcOrd="0" destOrd="0" presId="urn:microsoft.com/office/officeart/2016/7/layout/RepeatingBendingProcessNew"/>
    <dgm:cxn modelId="{F6C3E6BA-9A14-4189-9AEB-0F69C413E19F}" srcId="{511321D3-672D-4FF0-A27F-7E422A61854A}" destId="{E02CD90A-0654-447A-B228-28567E7BFDEF}" srcOrd="0" destOrd="0" parTransId="{D25E4A6C-D861-46E1-B554-1D8D7D998303}" sibTransId="{63A5673B-B92F-4F11-8AD7-AB62C9C468ED}"/>
    <dgm:cxn modelId="{082DA7C2-B907-064E-A05D-0FAF36F6988C}" type="presOf" srcId="{76DCA1C5-85C3-4AB4-83CF-CC8FDDA3B4DA}" destId="{B3BFD8D3-D59D-EC4E-9805-74246C6855E6}" srcOrd="0" destOrd="0" presId="urn:microsoft.com/office/officeart/2016/7/layout/RepeatingBendingProcessNew"/>
    <dgm:cxn modelId="{50A132C5-4F61-F641-9144-84D2D886ECF9}" type="presOf" srcId="{8D45EC0C-3711-4C1C-8FEF-661265E51A72}" destId="{42055086-84C3-C844-A8D5-3DE0DCC2EE3B}" srcOrd="0" destOrd="0" presId="urn:microsoft.com/office/officeart/2016/7/layout/RepeatingBendingProcessNew"/>
    <dgm:cxn modelId="{DFF1F3D9-58EA-F848-B7A6-BC59CC7B1B48}" type="presOf" srcId="{23327C6A-E4FA-466E-B1E7-8E80FD7D891D}" destId="{9912822E-1A22-4943-8328-44BD4F57EA74}" srcOrd="0" destOrd="0" presId="urn:microsoft.com/office/officeart/2016/7/layout/RepeatingBendingProcessNew"/>
    <dgm:cxn modelId="{5E3D81F4-2705-7142-AA97-40ACB4972884}" type="presOf" srcId="{702D9AA2-AE3B-4565-940D-38913BB73127}" destId="{66082D3F-6F25-244D-A2F8-9452D47149E2}" srcOrd="0" destOrd="0" presId="urn:microsoft.com/office/officeart/2016/7/layout/RepeatingBendingProcessNew"/>
    <dgm:cxn modelId="{75D9E773-DD44-B245-A715-06541D00E6E4}" type="presParOf" srcId="{8BAAE63A-9061-334B-9FAF-6A8D7CE90BE8}" destId="{589EF65D-C791-7F4B-8D2E-60C69E338868}" srcOrd="0" destOrd="0" presId="urn:microsoft.com/office/officeart/2016/7/layout/RepeatingBendingProcessNew"/>
    <dgm:cxn modelId="{5298CF29-A1FB-8A49-B9F3-61FCE85890B9}" type="presParOf" srcId="{8BAAE63A-9061-334B-9FAF-6A8D7CE90BE8}" destId="{74C49D14-E62F-F64A-9F0D-AFE4B4D86E09}" srcOrd="1" destOrd="0" presId="urn:microsoft.com/office/officeart/2016/7/layout/RepeatingBendingProcessNew"/>
    <dgm:cxn modelId="{94CDE949-F5C0-C040-92EA-B7BB1684F87A}" type="presParOf" srcId="{74C49D14-E62F-F64A-9F0D-AFE4B4D86E09}" destId="{6A364AB2-7430-B346-8232-A97B13E3EECD}" srcOrd="0" destOrd="0" presId="urn:microsoft.com/office/officeart/2016/7/layout/RepeatingBendingProcessNew"/>
    <dgm:cxn modelId="{C4DCEC14-7CB3-1248-A34D-2922BD5199C8}" type="presParOf" srcId="{8BAAE63A-9061-334B-9FAF-6A8D7CE90BE8}" destId="{42055086-84C3-C844-A8D5-3DE0DCC2EE3B}" srcOrd="2" destOrd="0" presId="urn:microsoft.com/office/officeart/2016/7/layout/RepeatingBendingProcessNew"/>
    <dgm:cxn modelId="{F9D81D7D-0199-3D4A-8E98-95CCDB59E069}" type="presParOf" srcId="{8BAAE63A-9061-334B-9FAF-6A8D7CE90BE8}" destId="{3959F75F-5C0A-574A-AE8B-90757D30116B}" srcOrd="3" destOrd="0" presId="urn:microsoft.com/office/officeart/2016/7/layout/RepeatingBendingProcessNew"/>
    <dgm:cxn modelId="{A2F5F5E2-65C1-A746-A09F-56715DCB972F}" type="presParOf" srcId="{3959F75F-5C0A-574A-AE8B-90757D30116B}" destId="{A3F20BA6-F863-124F-BCC2-EB97CD34DCA0}" srcOrd="0" destOrd="0" presId="urn:microsoft.com/office/officeart/2016/7/layout/RepeatingBendingProcessNew"/>
    <dgm:cxn modelId="{68DA256E-1A19-B54B-9AD4-69F2AA3DA206}" type="presParOf" srcId="{8BAAE63A-9061-334B-9FAF-6A8D7CE90BE8}" destId="{66082D3F-6F25-244D-A2F8-9452D47149E2}" srcOrd="4" destOrd="0" presId="urn:microsoft.com/office/officeart/2016/7/layout/RepeatingBendingProcessNew"/>
    <dgm:cxn modelId="{5EBAFD50-275F-BB40-A54C-5ABC5B2937BD}" type="presParOf" srcId="{8BAAE63A-9061-334B-9FAF-6A8D7CE90BE8}" destId="{9912822E-1A22-4943-8328-44BD4F57EA74}" srcOrd="5" destOrd="0" presId="urn:microsoft.com/office/officeart/2016/7/layout/RepeatingBendingProcessNew"/>
    <dgm:cxn modelId="{495AAA54-EB17-1C42-B0E4-C63EFB26E745}" type="presParOf" srcId="{9912822E-1A22-4943-8328-44BD4F57EA74}" destId="{174E3B5C-1E62-104D-9087-9A080D68EA77}" srcOrd="0" destOrd="0" presId="urn:microsoft.com/office/officeart/2016/7/layout/RepeatingBendingProcessNew"/>
    <dgm:cxn modelId="{C9C191B5-C29F-6445-8466-FA3A0F6DD67D}" type="presParOf" srcId="{8BAAE63A-9061-334B-9FAF-6A8D7CE90BE8}" destId="{B3BFD8D3-D59D-EC4E-9805-74246C6855E6}" srcOrd="6" destOrd="0" presId="urn:microsoft.com/office/officeart/2016/7/layout/RepeatingBendingProcessNew"/>
    <dgm:cxn modelId="{26E2C420-B03A-6747-9734-E44F6B15446E}" type="presParOf" srcId="{8BAAE63A-9061-334B-9FAF-6A8D7CE90BE8}" destId="{8BA6D68F-DE7E-B246-B049-69F18DC21B9D}" srcOrd="7" destOrd="0" presId="urn:microsoft.com/office/officeart/2016/7/layout/RepeatingBendingProcessNew"/>
    <dgm:cxn modelId="{BE93B159-224F-9347-A5C1-ABD63919FCB7}" type="presParOf" srcId="{8BA6D68F-DE7E-B246-B049-69F18DC21B9D}" destId="{270D612E-9E9E-D143-B10D-86384D1A33FD}" srcOrd="0" destOrd="0" presId="urn:microsoft.com/office/officeart/2016/7/layout/RepeatingBendingProcessNew"/>
    <dgm:cxn modelId="{C602A223-FFCC-8341-82C8-812A1A3F5A0E}" type="presParOf" srcId="{8BAAE63A-9061-334B-9FAF-6A8D7CE90BE8}" destId="{C605B578-DD49-7840-9A22-C3E114FDDA61}" srcOrd="8" destOrd="0" presId="urn:microsoft.com/office/officeart/2016/7/layout/RepeatingBendingProcessNew"/>
    <dgm:cxn modelId="{96E05C5A-A8FD-CD4C-B972-C38C6FE9C98E}" type="presParOf" srcId="{8BAAE63A-9061-334B-9FAF-6A8D7CE90BE8}" destId="{3B8D384A-27E9-EB48-B646-0FA82F627F4E}" srcOrd="9" destOrd="0" presId="urn:microsoft.com/office/officeart/2016/7/layout/RepeatingBendingProcessNew"/>
    <dgm:cxn modelId="{6B1EAC17-7D0E-574D-B1CA-F9C9F56A549C}" type="presParOf" srcId="{3B8D384A-27E9-EB48-B646-0FA82F627F4E}" destId="{D2D17656-64FC-5E41-B1BE-55933EA76A18}" srcOrd="0" destOrd="0" presId="urn:microsoft.com/office/officeart/2016/7/layout/RepeatingBendingProcessNew"/>
    <dgm:cxn modelId="{724B6A52-5059-7945-A2CB-E6B734FCAAC7}" type="presParOf" srcId="{8BAAE63A-9061-334B-9FAF-6A8D7CE90BE8}" destId="{7280140C-B3E6-7345-89E0-7CA07F478981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11321D3-672D-4FF0-A27F-7E422A61854A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A1A60D5-F27E-8146-8212-D47621F3C4D0}">
      <dgm:prSet custT="1"/>
      <dgm:spPr/>
      <dgm:t>
        <a:bodyPr/>
        <a:lstStyle/>
        <a:p>
          <a:r>
            <a:rPr lang="de-DE" sz="1100" dirty="0"/>
            <a:t>Führen Sie die SQL-Abfrage in der HANA-SQL-Konsole aus:</a:t>
          </a:r>
        </a:p>
        <a:p>
          <a:r>
            <a:rPr lang="de-DE" sz="1100" dirty="0"/>
            <a:t> </a:t>
          </a:r>
          <a:r>
            <a:rPr lang="de-DE" sz="1100" dirty="0" err="1"/>
            <a:t>select</a:t>
          </a:r>
          <a:r>
            <a:rPr lang="de-DE" sz="1100" dirty="0"/>
            <a:t> * </a:t>
          </a:r>
          <a:r>
            <a:rPr lang="de-DE" sz="1100" dirty="0" err="1"/>
            <a:t>from</a:t>
          </a:r>
          <a:r>
            <a:rPr lang="de-DE" sz="1100" dirty="0"/>
            <a:t> "_SYS_REPO“. "DELIVERY_UNITS" </a:t>
          </a:r>
          <a:r>
            <a:rPr lang="de-AT" sz="1100" b="0" i="0" dirty="0" err="1"/>
            <a:t>where</a:t>
          </a:r>
          <a:r>
            <a:rPr lang="de-AT" sz="1100" b="0" i="0" dirty="0"/>
            <a:t> </a:t>
          </a:r>
          <a:r>
            <a:rPr lang="de-AT" sz="1100" b="0" i="0" dirty="0" err="1"/>
            <a:t>vendor</a:t>
          </a:r>
          <a:r>
            <a:rPr lang="de-AT" sz="1100" b="0" i="0" dirty="0"/>
            <a:t> = '</a:t>
          </a:r>
          <a:r>
            <a:rPr lang="de-AT" sz="1100" b="0" i="0" dirty="0" err="1"/>
            <a:t>sap.com</a:t>
          </a:r>
          <a:r>
            <a:rPr lang="de-AT" sz="1100" b="0" i="0" dirty="0"/>
            <a:t>'</a:t>
          </a:r>
          <a:endParaRPr lang="de-DE" sz="1100" dirty="0"/>
        </a:p>
      </dgm:t>
    </dgm:pt>
    <dgm:pt modelId="{00EF6E0F-6F02-8442-BD47-EFFA01D693A8}" type="parTrans" cxnId="{751DD250-1DAF-224A-B711-45719B613440}">
      <dgm:prSet/>
      <dgm:spPr/>
      <dgm:t>
        <a:bodyPr/>
        <a:lstStyle/>
        <a:p>
          <a:endParaRPr lang="de-DE"/>
        </a:p>
      </dgm:t>
    </dgm:pt>
    <dgm:pt modelId="{5E998372-9D18-1644-B98F-47912223B84B}" type="sibTrans" cxnId="{751DD250-1DAF-224A-B711-45719B613440}">
      <dgm:prSet/>
      <dgm:spPr/>
      <dgm:t>
        <a:bodyPr/>
        <a:lstStyle/>
        <a:p>
          <a:endParaRPr lang="de-DE"/>
        </a:p>
      </dgm:t>
    </dgm:pt>
    <dgm:pt modelId="{BD61ECFD-6237-5944-93E5-286D8FCA95F6}">
      <dgm:prSet custT="1"/>
      <dgm:spPr/>
      <dgm:t>
        <a:bodyPr/>
        <a:lstStyle/>
        <a:p>
          <a:r>
            <a:rPr lang="de-DE" sz="1100" dirty="0"/>
            <a:t>Um diese Abfrage auszuführen, benötigen Sie die Select-Berechtigung für die Tabelle DELIVERY_UNITS in _SYS_REPO. Führen Sie diese Abfrage mit dem Benutzer SYSTEM aus.</a:t>
          </a:r>
        </a:p>
      </dgm:t>
    </dgm:pt>
    <dgm:pt modelId="{75E44E92-995C-4C4C-B2D0-58B7EFBD93B8}" type="parTrans" cxnId="{F694AEBF-8DC7-844F-8D21-8FCA1372EE32}">
      <dgm:prSet/>
      <dgm:spPr/>
      <dgm:t>
        <a:bodyPr/>
        <a:lstStyle/>
        <a:p>
          <a:endParaRPr lang="de-DE"/>
        </a:p>
      </dgm:t>
    </dgm:pt>
    <dgm:pt modelId="{8610A334-D10C-B843-84B8-20FDA426E1EB}" type="sibTrans" cxnId="{F694AEBF-8DC7-844F-8D21-8FCA1372EE32}">
      <dgm:prSet/>
      <dgm:spPr/>
      <dgm:t>
        <a:bodyPr/>
        <a:lstStyle/>
        <a:p>
          <a:endParaRPr lang="de-DE"/>
        </a:p>
      </dgm:t>
    </dgm:pt>
    <dgm:pt modelId="{B42C2CF0-7FD0-8044-82F8-1C814B0DD047}">
      <dgm:prSet custT="1"/>
      <dgm:spPr/>
      <dgm:t>
        <a:bodyPr/>
        <a:lstStyle/>
        <a:p>
          <a:r>
            <a:rPr lang="de-DE" sz="1100" dirty="0"/>
            <a:t>Klicken Sie auf dem Datenvorschaubildschirm auf das Ergebnisfenster und wählen Sie Ergebnisse exportieren.
Speichern Sie das Ergebnis als CSV-Datei.</a:t>
          </a:r>
        </a:p>
      </dgm:t>
    </dgm:pt>
    <dgm:pt modelId="{3EE28702-462F-9148-941D-176C04594CD3}" type="parTrans" cxnId="{ABAD57AF-D6C6-7D4C-9E87-4724B104692D}">
      <dgm:prSet/>
      <dgm:spPr/>
      <dgm:t>
        <a:bodyPr/>
        <a:lstStyle/>
        <a:p>
          <a:endParaRPr lang="de-DE"/>
        </a:p>
      </dgm:t>
    </dgm:pt>
    <dgm:pt modelId="{C3CA17E3-02C0-7B4F-AE5E-7DBB49871E0B}" type="sibTrans" cxnId="{ABAD57AF-D6C6-7D4C-9E87-4724B104692D}">
      <dgm:prSet/>
      <dgm:spPr/>
      <dgm:t>
        <a:bodyPr/>
        <a:lstStyle/>
        <a:p>
          <a:endParaRPr lang="de-DE"/>
        </a:p>
      </dgm:t>
    </dgm:pt>
    <dgm:pt modelId="{8BAAE63A-9061-334B-9FAF-6A8D7CE90BE8}" type="pres">
      <dgm:prSet presAssocID="{511321D3-672D-4FF0-A27F-7E422A61854A}" presName="Name0" presStyleCnt="0">
        <dgm:presLayoutVars>
          <dgm:dir/>
          <dgm:resizeHandles val="exact"/>
        </dgm:presLayoutVars>
      </dgm:prSet>
      <dgm:spPr/>
    </dgm:pt>
    <dgm:pt modelId="{5B46EB9A-EBA2-484F-B6CC-4EF1F07764DA}" type="pres">
      <dgm:prSet presAssocID="{1A1A60D5-F27E-8146-8212-D47621F3C4D0}" presName="node" presStyleLbl="node1" presStyleIdx="0" presStyleCnt="3">
        <dgm:presLayoutVars>
          <dgm:bulletEnabled val="1"/>
        </dgm:presLayoutVars>
      </dgm:prSet>
      <dgm:spPr/>
    </dgm:pt>
    <dgm:pt modelId="{2CF4E3E5-8310-D047-8B27-BB26FB854722}" type="pres">
      <dgm:prSet presAssocID="{5E998372-9D18-1644-B98F-47912223B84B}" presName="sibTrans" presStyleLbl="sibTrans1D1" presStyleIdx="0" presStyleCnt="2"/>
      <dgm:spPr/>
    </dgm:pt>
    <dgm:pt modelId="{BDD82EF8-488E-E645-BD48-BD21D3DEE367}" type="pres">
      <dgm:prSet presAssocID="{5E998372-9D18-1644-B98F-47912223B84B}" presName="connectorText" presStyleLbl="sibTrans1D1" presStyleIdx="0" presStyleCnt="2"/>
      <dgm:spPr/>
    </dgm:pt>
    <dgm:pt modelId="{844267C7-09FB-3B46-B3C0-D77D83DA8F88}" type="pres">
      <dgm:prSet presAssocID="{BD61ECFD-6237-5944-93E5-286D8FCA95F6}" presName="node" presStyleLbl="node1" presStyleIdx="1" presStyleCnt="3">
        <dgm:presLayoutVars>
          <dgm:bulletEnabled val="1"/>
        </dgm:presLayoutVars>
      </dgm:prSet>
      <dgm:spPr/>
    </dgm:pt>
    <dgm:pt modelId="{D83AE218-1545-564D-B190-1C24B699CC77}" type="pres">
      <dgm:prSet presAssocID="{8610A334-D10C-B843-84B8-20FDA426E1EB}" presName="sibTrans" presStyleLbl="sibTrans1D1" presStyleIdx="1" presStyleCnt="2"/>
      <dgm:spPr/>
    </dgm:pt>
    <dgm:pt modelId="{AB56F99A-4128-B549-B787-AAF2144A7869}" type="pres">
      <dgm:prSet presAssocID="{8610A334-D10C-B843-84B8-20FDA426E1EB}" presName="connectorText" presStyleLbl="sibTrans1D1" presStyleIdx="1" presStyleCnt="2"/>
      <dgm:spPr/>
    </dgm:pt>
    <dgm:pt modelId="{CC16528B-4B32-F049-B0B6-2B776A2F9546}" type="pres">
      <dgm:prSet presAssocID="{B42C2CF0-7FD0-8044-82F8-1C814B0DD047}" presName="node" presStyleLbl="node1" presStyleIdx="2" presStyleCnt="3">
        <dgm:presLayoutVars>
          <dgm:bulletEnabled val="1"/>
        </dgm:presLayoutVars>
      </dgm:prSet>
      <dgm:spPr/>
    </dgm:pt>
  </dgm:ptLst>
  <dgm:cxnLst>
    <dgm:cxn modelId="{1F2A7109-7CF3-5C48-9CEC-99BB1836B7C2}" type="presOf" srcId="{B42C2CF0-7FD0-8044-82F8-1C814B0DD047}" destId="{CC16528B-4B32-F049-B0B6-2B776A2F9546}" srcOrd="0" destOrd="0" presId="urn:microsoft.com/office/officeart/2016/7/layout/RepeatingBendingProcessNew"/>
    <dgm:cxn modelId="{ECDEDB22-1DEA-A842-B926-43B48ED8C61F}" type="presOf" srcId="{8610A334-D10C-B843-84B8-20FDA426E1EB}" destId="{D83AE218-1545-564D-B190-1C24B699CC77}" srcOrd="0" destOrd="0" presId="urn:microsoft.com/office/officeart/2016/7/layout/RepeatingBendingProcessNew"/>
    <dgm:cxn modelId="{4BEBC230-FED0-8A42-8F86-E775770BC445}" type="presOf" srcId="{5E998372-9D18-1644-B98F-47912223B84B}" destId="{2CF4E3E5-8310-D047-8B27-BB26FB854722}" srcOrd="0" destOrd="0" presId="urn:microsoft.com/office/officeart/2016/7/layout/RepeatingBendingProcessNew"/>
    <dgm:cxn modelId="{A4A06B3B-CE85-A243-9AD8-2DE6707580A0}" type="presOf" srcId="{1A1A60D5-F27E-8146-8212-D47621F3C4D0}" destId="{5B46EB9A-EBA2-484F-B6CC-4EF1F07764DA}" srcOrd="0" destOrd="0" presId="urn:microsoft.com/office/officeart/2016/7/layout/RepeatingBendingProcessNew"/>
    <dgm:cxn modelId="{751DD250-1DAF-224A-B711-45719B613440}" srcId="{511321D3-672D-4FF0-A27F-7E422A61854A}" destId="{1A1A60D5-F27E-8146-8212-D47621F3C4D0}" srcOrd="0" destOrd="0" parTransId="{00EF6E0F-6F02-8442-BD47-EFFA01D693A8}" sibTransId="{5E998372-9D18-1644-B98F-47912223B84B}"/>
    <dgm:cxn modelId="{343FF4A7-10B3-6C4F-8484-8D371EE0BFE4}" type="presOf" srcId="{511321D3-672D-4FF0-A27F-7E422A61854A}" destId="{8BAAE63A-9061-334B-9FAF-6A8D7CE90BE8}" srcOrd="0" destOrd="0" presId="urn:microsoft.com/office/officeart/2016/7/layout/RepeatingBendingProcessNew"/>
    <dgm:cxn modelId="{217676AC-E3E4-AB44-A509-82EBD4BB4B79}" type="presOf" srcId="{8610A334-D10C-B843-84B8-20FDA426E1EB}" destId="{AB56F99A-4128-B549-B787-AAF2144A7869}" srcOrd="1" destOrd="0" presId="urn:microsoft.com/office/officeart/2016/7/layout/RepeatingBendingProcessNew"/>
    <dgm:cxn modelId="{ABAD57AF-D6C6-7D4C-9E87-4724B104692D}" srcId="{511321D3-672D-4FF0-A27F-7E422A61854A}" destId="{B42C2CF0-7FD0-8044-82F8-1C814B0DD047}" srcOrd="2" destOrd="0" parTransId="{3EE28702-462F-9148-941D-176C04594CD3}" sibTransId="{C3CA17E3-02C0-7B4F-AE5E-7DBB49871E0B}"/>
    <dgm:cxn modelId="{F694AEBF-8DC7-844F-8D21-8FCA1372EE32}" srcId="{511321D3-672D-4FF0-A27F-7E422A61854A}" destId="{BD61ECFD-6237-5944-93E5-286D8FCA95F6}" srcOrd="1" destOrd="0" parTransId="{75E44E92-995C-4C4C-B2D0-58B7EFBD93B8}" sibTransId="{8610A334-D10C-B843-84B8-20FDA426E1EB}"/>
    <dgm:cxn modelId="{F7E180DF-9A3D-2044-A2F0-C9206586C0B7}" type="presOf" srcId="{BD61ECFD-6237-5944-93E5-286D8FCA95F6}" destId="{844267C7-09FB-3B46-B3C0-D77D83DA8F88}" srcOrd="0" destOrd="0" presId="urn:microsoft.com/office/officeart/2016/7/layout/RepeatingBendingProcessNew"/>
    <dgm:cxn modelId="{D00113FA-5E9F-6C45-BE9C-3F0A8B594D9D}" type="presOf" srcId="{5E998372-9D18-1644-B98F-47912223B84B}" destId="{BDD82EF8-488E-E645-BD48-BD21D3DEE367}" srcOrd="1" destOrd="0" presId="urn:microsoft.com/office/officeart/2016/7/layout/RepeatingBendingProcessNew"/>
    <dgm:cxn modelId="{069B56CB-A329-3946-AFC4-1800956532D6}" type="presParOf" srcId="{8BAAE63A-9061-334B-9FAF-6A8D7CE90BE8}" destId="{5B46EB9A-EBA2-484F-B6CC-4EF1F07764DA}" srcOrd="0" destOrd="0" presId="urn:microsoft.com/office/officeart/2016/7/layout/RepeatingBendingProcessNew"/>
    <dgm:cxn modelId="{51877793-6A79-FB4F-A6BC-ACE331271EC7}" type="presParOf" srcId="{8BAAE63A-9061-334B-9FAF-6A8D7CE90BE8}" destId="{2CF4E3E5-8310-D047-8B27-BB26FB854722}" srcOrd="1" destOrd="0" presId="urn:microsoft.com/office/officeart/2016/7/layout/RepeatingBendingProcessNew"/>
    <dgm:cxn modelId="{0258EC1F-5E78-4C42-823A-D43F9450D711}" type="presParOf" srcId="{2CF4E3E5-8310-D047-8B27-BB26FB854722}" destId="{BDD82EF8-488E-E645-BD48-BD21D3DEE367}" srcOrd="0" destOrd="0" presId="urn:microsoft.com/office/officeart/2016/7/layout/RepeatingBendingProcessNew"/>
    <dgm:cxn modelId="{F723504F-4E45-9D49-9010-19492AB2030B}" type="presParOf" srcId="{8BAAE63A-9061-334B-9FAF-6A8D7CE90BE8}" destId="{844267C7-09FB-3B46-B3C0-D77D83DA8F88}" srcOrd="2" destOrd="0" presId="urn:microsoft.com/office/officeart/2016/7/layout/RepeatingBendingProcessNew"/>
    <dgm:cxn modelId="{F4AFAB15-FA83-E341-8095-A97362EC7A9B}" type="presParOf" srcId="{8BAAE63A-9061-334B-9FAF-6A8D7CE90BE8}" destId="{D83AE218-1545-564D-B190-1C24B699CC77}" srcOrd="3" destOrd="0" presId="urn:microsoft.com/office/officeart/2016/7/layout/RepeatingBendingProcessNew"/>
    <dgm:cxn modelId="{2E161082-0E73-884C-90DA-95D94EB64792}" type="presParOf" srcId="{D83AE218-1545-564D-B190-1C24B699CC77}" destId="{AB56F99A-4128-B549-B787-AAF2144A7869}" srcOrd="0" destOrd="0" presId="urn:microsoft.com/office/officeart/2016/7/layout/RepeatingBendingProcessNew"/>
    <dgm:cxn modelId="{A636D1CB-E14C-1441-934C-2047A056BD8F}" type="presParOf" srcId="{8BAAE63A-9061-334B-9FAF-6A8D7CE90BE8}" destId="{CC16528B-4B32-F049-B0B6-2B776A2F9546}" srcOrd="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11321D3-672D-4FF0-A27F-7E422A61854A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DF9488-2B28-EC4B-97EE-C2754C34EEAB}">
      <dgm:prSet/>
      <dgm:spPr/>
      <dgm:t>
        <a:bodyPr/>
        <a:lstStyle/>
        <a:p>
          <a:r>
            <a:rPr lang="de-DE"/>
            <a:t>Gehen Sie zu Systemstatus.</a:t>
          </a:r>
        </a:p>
      </dgm:t>
    </dgm:pt>
    <dgm:pt modelId="{5E2AFEEF-E7CA-C74E-830F-0CB47FB85DA2}" type="sibTrans" cxnId="{D64154B4-527B-5F4A-8F2A-A15E1BB66C4E}">
      <dgm:prSet/>
      <dgm:spPr/>
      <dgm:t>
        <a:bodyPr/>
        <a:lstStyle/>
        <a:p>
          <a:endParaRPr lang="de-DE"/>
        </a:p>
      </dgm:t>
    </dgm:pt>
    <dgm:pt modelId="{0E51B371-3C94-5C48-B420-D708C1F5BC22}" type="parTrans" cxnId="{D64154B4-527B-5F4A-8F2A-A15E1BB66C4E}">
      <dgm:prSet/>
      <dgm:spPr/>
      <dgm:t>
        <a:bodyPr/>
        <a:lstStyle/>
        <a:p>
          <a:endParaRPr lang="de-DE"/>
        </a:p>
      </dgm:t>
    </dgm:pt>
    <dgm:pt modelId="{5DBB2B60-15FE-8340-9FDB-89EE9C908CE3}">
      <dgm:prSet/>
      <dgm:spPr/>
      <dgm:t>
        <a:bodyPr/>
        <a:lstStyle/>
        <a:p>
          <a:r>
            <a:rPr lang="de-DE" dirty="0"/>
            <a:t>Wählen Sie Details für Produktversion und öffnen Sie die Registerkarte </a:t>
          </a:r>
          <a:r>
            <a:rPr lang="de-DE"/>
            <a:t>Installierte Softwarekomponentenversionen</a:t>
          </a:r>
          <a:r>
            <a:rPr lang="de-DE" dirty="0"/>
            <a:t>.</a:t>
          </a:r>
        </a:p>
      </dgm:t>
    </dgm:pt>
    <dgm:pt modelId="{26B523B5-E6FA-1A43-B335-4CD8216FAC96}" type="sibTrans" cxnId="{C024A1AD-8D45-1E4E-B7A5-B49322D0054F}">
      <dgm:prSet/>
      <dgm:spPr/>
      <dgm:t>
        <a:bodyPr/>
        <a:lstStyle/>
        <a:p>
          <a:endParaRPr lang="de-DE"/>
        </a:p>
      </dgm:t>
    </dgm:pt>
    <dgm:pt modelId="{AA3144A6-C8CD-2445-9B85-E1CE0BD3B1BD}" type="parTrans" cxnId="{C024A1AD-8D45-1E4E-B7A5-B49322D0054F}">
      <dgm:prSet/>
      <dgm:spPr/>
      <dgm:t>
        <a:bodyPr/>
        <a:lstStyle/>
        <a:p>
          <a:endParaRPr lang="de-DE"/>
        </a:p>
      </dgm:t>
    </dgm:pt>
    <dgm:pt modelId="{568D19E9-CAC6-3243-A14F-A417349AEC65}">
      <dgm:prSet/>
      <dgm:spPr/>
      <dgm:t>
        <a:bodyPr/>
        <a:lstStyle/>
        <a:p>
          <a:r>
            <a:rPr lang="de-DE"/>
            <a:t>Klicken Sie mit der rechten Maustaste auf die Tabelle.
Wählen Sie Tabelle aus.</a:t>
          </a:r>
        </a:p>
      </dgm:t>
    </dgm:pt>
    <dgm:pt modelId="{A901E390-5FC0-7346-A6E4-67087F32FA09}" type="parTrans" cxnId="{C46BDC55-DA7A-A84D-B2AB-20FB111DCBDC}">
      <dgm:prSet/>
      <dgm:spPr/>
      <dgm:t>
        <a:bodyPr/>
        <a:lstStyle/>
        <a:p>
          <a:endParaRPr lang="de-DE"/>
        </a:p>
      </dgm:t>
    </dgm:pt>
    <dgm:pt modelId="{369F8697-DDBD-6542-814C-BF4B17977BC4}" type="sibTrans" cxnId="{C46BDC55-DA7A-A84D-B2AB-20FB111DCBDC}">
      <dgm:prSet/>
      <dgm:spPr/>
      <dgm:t>
        <a:bodyPr/>
        <a:lstStyle/>
        <a:p>
          <a:endParaRPr lang="de-DE"/>
        </a:p>
      </dgm:t>
    </dgm:pt>
    <dgm:pt modelId="{5AE06DD4-AB44-A94C-830F-BBDA5EE58FBE}">
      <dgm:prSet/>
      <dgm:spPr/>
      <dgm:t>
        <a:bodyPr/>
        <a:lstStyle/>
        <a:p>
          <a:r>
            <a:rPr lang="de-DE"/>
            <a:t>Geben Sie Informationen zu Ihrem Datenbanksystem an. Sie können dies tun, indem Sie einen Screenshot der Systemkernelinformationen bereitstellen.</a:t>
          </a:r>
          <a:endParaRPr lang="de-DE" dirty="0"/>
        </a:p>
      </dgm:t>
    </dgm:pt>
    <dgm:pt modelId="{560E7A8F-C22B-F846-9715-637457618201}" type="parTrans" cxnId="{8C1C2BB6-BAA0-A043-8797-7A68FE83F2B6}">
      <dgm:prSet/>
      <dgm:spPr/>
      <dgm:t>
        <a:bodyPr/>
        <a:lstStyle/>
        <a:p>
          <a:endParaRPr lang="de-DE"/>
        </a:p>
      </dgm:t>
    </dgm:pt>
    <dgm:pt modelId="{ADE71954-7892-4341-A012-5122FACBC8E5}" type="sibTrans" cxnId="{8C1C2BB6-BAA0-A043-8797-7A68FE83F2B6}">
      <dgm:prSet/>
      <dgm:spPr/>
      <dgm:t>
        <a:bodyPr/>
        <a:lstStyle/>
        <a:p>
          <a:endParaRPr lang="de-DE"/>
        </a:p>
      </dgm:t>
    </dgm:pt>
    <dgm:pt modelId="{4D1326FF-B2A2-604C-B0FB-B9A3CA6D97F6}">
      <dgm:prSet/>
      <dgm:spPr/>
      <dgm:t>
        <a:bodyPr/>
        <a:lstStyle/>
        <a:p>
          <a:r>
            <a:rPr lang="de-DE"/>
            <a:t>Exportieren Sie die Ergebnisse als CSV-Datei nach Excel.</a:t>
          </a:r>
        </a:p>
      </dgm:t>
    </dgm:pt>
    <dgm:pt modelId="{5814F036-12E2-CF43-B315-521C2246B9D7}" type="parTrans" cxnId="{7064042E-3EB7-4441-9F6B-1F71F996529D}">
      <dgm:prSet/>
      <dgm:spPr/>
      <dgm:t>
        <a:bodyPr/>
        <a:lstStyle/>
        <a:p>
          <a:endParaRPr lang="de-DE"/>
        </a:p>
      </dgm:t>
    </dgm:pt>
    <dgm:pt modelId="{3BD70250-5795-654C-9310-8B3B6C4B370E}" type="sibTrans" cxnId="{7064042E-3EB7-4441-9F6B-1F71F996529D}">
      <dgm:prSet/>
      <dgm:spPr/>
      <dgm:t>
        <a:bodyPr/>
        <a:lstStyle/>
        <a:p>
          <a:endParaRPr lang="de-DE"/>
        </a:p>
      </dgm:t>
    </dgm:pt>
    <dgm:pt modelId="{8BAAE63A-9061-334B-9FAF-6A8D7CE90BE8}" type="pres">
      <dgm:prSet presAssocID="{511321D3-672D-4FF0-A27F-7E422A61854A}" presName="Name0" presStyleCnt="0">
        <dgm:presLayoutVars>
          <dgm:dir/>
          <dgm:resizeHandles val="exact"/>
        </dgm:presLayoutVars>
      </dgm:prSet>
      <dgm:spPr/>
    </dgm:pt>
    <dgm:pt modelId="{3D2ED9ED-A291-B047-913B-B1D432945378}" type="pres">
      <dgm:prSet presAssocID="{9EDF9488-2B28-EC4B-97EE-C2754C34EEAB}" presName="node" presStyleLbl="node1" presStyleIdx="0" presStyleCnt="5">
        <dgm:presLayoutVars>
          <dgm:bulletEnabled val="1"/>
        </dgm:presLayoutVars>
      </dgm:prSet>
      <dgm:spPr/>
    </dgm:pt>
    <dgm:pt modelId="{B029EE16-24A0-2B40-91C8-812CD7F07E50}" type="pres">
      <dgm:prSet presAssocID="{5E2AFEEF-E7CA-C74E-830F-0CB47FB85DA2}" presName="sibTrans" presStyleLbl="sibTrans1D1" presStyleIdx="0" presStyleCnt="4"/>
      <dgm:spPr/>
    </dgm:pt>
    <dgm:pt modelId="{9DC74C85-979E-844F-82D7-BF48B98F5832}" type="pres">
      <dgm:prSet presAssocID="{5E2AFEEF-E7CA-C74E-830F-0CB47FB85DA2}" presName="connectorText" presStyleLbl="sibTrans1D1" presStyleIdx="0" presStyleCnt="4"/>
      <dgm:spPr/>
    </dgm:pt>
    <dgm:pt modelId="{10A6FFDF-2EBA-4C4F-ABE7-FC9BCF3A1B95}" type="pres">
      <dgm:prSet presAssocID="{5DBB2B60-15FE-8340-9FDB-89EE9C908CE3}" presName="node" presStyleLbl="node1" presStyleIdx="1" presStyleCnt="5">
        <dgm:presLayoutVars>
          <dgm:bulletEnabled val="1"/>
        </dgm:presLayoutVars>
      </dgm:prSet>
      <dgm:spPr/>
    </dgm:pt>
    <dgm:pt modelId="{723D0B14-AB02-8042-8865-A167404E5AFE}" type="pres">
      <dgm:prSet presAssocID="{26B523B5-E6FA-1A43-B335-4CD8216FAC96}" presName="sibTrans" presStyleLbl="sibTrans1D1" presStyleIdx="1" presStyleCnt="4"/>
      <dgm:spPr/>
    </dgm:pt>
    <dgm:pt modelId="{59A2925A-056B-8B41-AC2F-31D7B583CB27}" type="pres">
      <dgm:prSet presAssocID="{26B523B5-E6FA-1A43-B335-4CD8216FAC96}" presName="connectorText" presStyleLbl="sibTrans1D1" presStyleIdx="1" presStyleCnt="4"/>
      <dgm:spPr/>
    </dgm:pt>
    <dgm:pt modelId="{DBA3F5E1-7648-6F42-A03D-FA85E0F5979E}" type="pres">
      <dgm:prSet presAssocID="{568D19E9-CAC6-3243-A14F-A417349AEC65}" presName="node" presStyleLbl="node1" presStyleIdx="2" presStyleCnt="5">
        <dgm:presLayoutVars>
          <dgm:bulletEnabled val="1"/>
        </dgm:presLayoutVars>
      </dgm:prSet>
      <dgm:spPr/>
    </dgm:pt>
    <dgm:pt modelId="{590C4833-AF7C-E44F-BAFA-5ABA9E5AA70D}" type="pres">
      <dgm:prSet presAssocID="{369F8697-DDBD-6542-814C-BF4B17977BC4}" presName="sibTrans" presStyleLbl="sibTrans1D1" presStyleIdx="2" presStyleCnt="4"/>
      <dgm:spPr/>
    </dgm:pt>
    <dgm:pt modelId="{5A16A829-3474-6E4E-80D8-9A16F68AFE9C}" type="pres">
      <dgm:prSet presAssocID="{369F8697-DDBD-6542-814C-BF4B17977BC4}" presName="connectorText" presStyleLbl="sibTrans1D1" presStyleIdx="2" presStyleCnt="4"/>
      <dgm:spPr/>
    </dgm:pt>
    <dgm:pt modelId="{2B1E2BCD-060B-F54C-B78F-BD28D04FB51F}" type="pres">
      <dgm:prSet presAssocID="{4D1326FF-B2A2-604C-B0FB-B9A3CA6D97F6}" presName="node" presStyleLbl="node1" presStyleIdx="3" presStyleCnt="5">
        <dgm:presLayoutVars>
          <dgm:bulletEnabled val="1"/>
        </dgm:presLayoutVars>
      </dgm:prSet>
      <dgm:spPr/>
    </dgm:pt>
    <dgm:pt modelId="{A741EEE7-0E7D-184D-854D-6D6E0694EDEE}" type="pres">
      <dgm:prSet presAssocID="{3BD70250-5795-654C-9310-8B3B6C4B370E}" presName="sibTrans" presStyleLbl="sibTrans1D1" presStyleIdx="3" presStyleCnt="4"/>
      <dgm:spPr/>
    </dgm:pt>
    <dgm:pt modelId="{8678350C-88D2-1B4A-81AF-4F5518FF7DD5}" type="pres">
      <dgm:prSet presAssocID="{3BD70250-5795-654C-9310-8B3B6C4B370E}" presName="connectorText" presStyleLbl="sibTrans1D1" presStyleIdx="3" presStyleCnt="4"/>
      <dgm:spPr/>
    </dgm:pt>
    <dgm:pt modelId="{B0B8FC33-CC14-2A46-95A7-B2836B854041}" type="pres">
      <dgm:prSet presAssocID="{5AE06DD4-AB44-A94C-830F-BBDA5EE58FBE}" presName="node" presStyleLbl="node1" presStyleIdx="4" presStyleCnt="5">
        <dgm:presLayoutVars>
          <dgm:bulletEnabled val="1"/>
        </dgm:presLayoutVars>
      </dgm:prSet>
      <dgm:spPr/>
    </dgm:pt>
  </dgm:ptLst>
  <dgm:cxnLst>
    <dgm:cxn modelId="{DCDB0C0A-7F1C-BE4E-B0B8-686DD4147C6A}" type="presOf" srcId="{9EDF9488-2B28-EC4B-97EE-C2754C34EEAB}" destId="{3D2ED9ED-A291-B047-913B-B1D432945378}" srcOrd="0" destOrd="0" presId="urn:microsoft.com/office/officeart/2016/7/layout/RepeatingBendingProcessNew"/>
    <dgm:cxn modelId="{297A1D19-47BA-7048-84FE-155EAF7AD52E}" type="presOf" srcId="{369F8697-DDBD-6542-814C-BF4B17977BC4}" destId="{5A16A829-3474-6E4E-80D8-9A16F68AFE9C}" srcOrd="1" destOrd="0" presId="urn:microsoft.com/office/officeart/2016/7/layout/RepeatingBendingProcessNew"/>
    <dgm:cxn modelId="{AD1BC020-AB8F-5B46-B160-D7CBABA8F57E}" type="presOf" srcId="{5E2AFEEF-E7CA-C74E-830F-0CB47FB85DA2}" destId="{9DC74C85-979E-844F-82D7-BF48B98F5832}" srcOrd="1" destOrd="0" presId="urn:microsoft.com/office/officeart/2016/7/layout/RepeatingBendingProcessNew"/>
    <dgm:cxn modelId="{6AE4C023-145E-6C45-BF33-AA5E5F455536}" type="presOf" srcId="{3BD70250-5795-654C-9310-8B3B6C4B370E}" destId="{8678350C-88D2-1B4A-81AF-4F5518FF7DD5}" srcOrd="1" destOrd="0" presId="urn:microsoft.com/office/officeart/2016/7/layout/RepeatingBendingProcessNew"/>
    <dgm:cxn modelId="{7064042E-3EB7-4441-9F6B-1F71F996529D}" srcId="{511321D3-672D-4FF0-A27F-7E422A61854A}" destId="{4D1326FF-B2A2-604C-B0FB-B9A3CA6D97F6}" srcOrd="3" destOrd="0" parTransId="{5814F036-12E2-CF43-B315-521C2246B9D7}" sibTransId="{3BD70250-5795-654C-9310-8B3B6C4B370E}"/>
    <dgm:cxn modelId="{37121E48-A7F9-B74A-83D2-D45EE56D99D8}" type="presOf" srcId="{568D19E9-CAC6-3243-A14F-A417349AEC65}" destId="{DBA3F5E1-7648-6F42-A03D-FA85E0F5979E}" srcOrd="0" destOrd="0" presId="urn:microsoft.com/office/officeart/2016/7/layout/RepeatingBendingProcessNew"/>
    <dgm:cxn modelId="{F71D8B4A-3BE4-094D-BDE8-94051EFF8351}" type="presOf" srcId="{26B523B5-E6FA-1A43-B335-4CD8216FAC96}" destId="{59A2925A-056B-8B41-AC2F-31D7B583CB27}" srcOrd="1" destOrd="0" presId="urn:microsoft.com/office/officeart/2016/7/layout/RepeatingBendingProcessNew"/>
    <dgm:cxn modelId="{C46BDC55-DA7A-A84D-B2AB-20FB111DCBDC}" srcId="{511321D3-672D-4FF0-A27F-7E422A61854A}" destId="{568D19E9-CAC6-3243-A14F-A417349AEC65}" srcOrd="2" destOrd="0" parTransId="{A901E390-5FC0-7346-A6E4-67087F32FA09}" sibTransId="{369F8697-DDBD-6542-814C-BF4B17977BC4}"/>
    <dgm:cxn modelId="{EE2C7E61-4268-6349-9B3C-3A50EDB2F6CC}" type="presOf" srcId="{5AE06DD4-AB44-A94C-830F-BBDA5EE58FBE}" destId="{B0B8FC33-CC14-2A46-95A7-B2836B854041}" srcOrd="0" destOrd="0" presId="urn:microsoft.com/office/officeart/2016/7/layout/RepeatingBendingProcessNew"/>
    <dgm:cxn modelId="{BB7FAA62-3E6C-8F44-A136-DCB0562425E1}" type="presOf" srcId="{5DBB2B60-15FE-8340-9FDB-89EE9C908CE3}" destId="{10A6FFDF-2EBA-4C4F-ABE7-FC9BCF3A1B95}" srcOrd="0" destOrd="0" presId="urn:microsoft.com/office/officeart/2016/7/layout/RepeatingBendingProcessNew"/>
    <dgm:cxn modelId="{2CA2816E-1131-4848-9E98-F2BC0B9AFA8E}" type="presOf" srcId="{26B523B5-E6FA-1A43-B335-4CD8216FAC96}" destId="{723D0B14-AB02-8042-8865-A167404E5AFE}" srcOrd="0" destOrd="0" presId="urn:microsoft.com/office/officeart/2016/7/layout/RepeatingBendingProcessNew"/>
    <dgm:cxn modelId="{13D12585-B67C-F542-9778-493D23C9F229}" type="presOf" srcId="{5E2AFEEF-E7CA-C74E-830F-0CB47FB85DA2}" destId="{B029EE16-24A0-2B40-91C8-812CD7F07E50}" srcOrd="0" destOrd="0" presId="urn:microsoft.com/office/officeart/2016/7/layout/RepeatingBendingProcessNew"/>
    <dgm:cxn modelId="{343FF4A7-10B3-6C4F-8484-8D371EE0BFE4}" type="presOf" srcId="{511321D3-672D-4FF0-A27F-7E422A61854A}" destId="{8BAAE63A-9061-334B-9FAF-6A8D7CE90BE8}" srcOrd="0" destOrd="0" presId="urn:microsoft.com/office/officeart/2016/7/layout/RepeatingBendingProcessNew"/>
    <dgm:cxn modelId="{C024A1AD-8D45-1E4E-B7A5-B49322D0054F}" srcId="{511321D3-672D-4FF0-A27F-7E422A61854A}" destId="{5DBB2B60-15FE-8340-9FDB-89EE9C908CE3}" srcOrd="1" destOrd="0" parTransId="{AA3144A6-C8CD-2445-9B85-E1CE0BD3B1BD}" sibTransId="{26B523B5-E6FA-1A43-B335-4CD8216FAC96}"/>
    <dgm:cxn modelId="{D64154B4-527B-5F4A-8F2A-A15E1BB66C4E}" srcId="{511321D3-672D-4FF0-A27F-7E422A61854A}" destId="{9EDF9488-2B28-EC4B-97EE-C2754C34EEAB}" srcOrd="0" destOrd="0" parTransId="{0E51B371-3C94-5C48-B420-D708C1F5BC22}" sibTransId="{5E2AFEEF-E7CA-C74E-830F-0CB47FB85DA2}"/>
    <dgm:cxn modelId="{8C1C2BB6-BAA0-A043-8797-7A68FE83F2B6}" srcId="{511321D3-672D-4FF0-A27F-7E422A61854A}" destId="{5AE06DD4-AB44-A94C-830F-BBDA5EE58FBE}" srcOrd="4" destOrd="0" parTransId="{560E7A8F-C22B-F846-9715-637457618201}" sibTransId="{ADE71954-7892-4341-A012-5122FACBC8E5}"/>
    <dgm:cxn modelId="{CA9276DD-89A2-7241-8EAD-3D00AAC89F60}" type="presOf" srcId="{369F8697-DDBD-6542-814C-BF4B17977BC4}" destId="{590C4833-AF7C-E44F-BAFA-5ABA9E5AA70D}" srcOrd="0" destOrd="0" presId="urn:microsoft.com/office/officeart/2016/7/layout/RepeatingBendingProcessNew"/>
    <dgm:cxn modelId="{CA3362EE-FECA-1F41-8C3D-D9C840E3B580}" type="presOf" srcId="{4D1326FF-B2A2-604C-B0FB-B9A3CA6D97F6}" destId="{2B1E2BCD-060B-F54C-B78F-BD28D04FB51F}" srcOrd="0" destOrd="0" presId="urn:microsoft.com/office/officeart/2016/7/layout/RepeatingBendingProcessNew"/>
    <dgm:cxn modelId="{7A8F16F9-A4A3-804D-AD5B-6F92AB766DAF}" type="presOf" srcId="{3BD70250-5795-654C-9310-8B3B6C4B370E}" destId="{A741EEE7-0E7D-184D-854D-6D6E0694EDEE}" srcOrd="0" destOrd="0" presId="urn:microsoft.com/office/officeart/2016/7/layout/RepeatingBendingProcessNew"/>
    <dgm:cxn modelId="{44E598D5-BF44-9142-8EC5-03AFADCAE41C}" type="presParOf" srcId="{8BAAE63A-9061-334B-9FAF-6A8D7CE90BE8}" destId="{3D2ED9ED-A291-B047-913B-B1D432945378}" srcOrd="0" destOrd="0" presId="urn:microsoft.com/office/officeart/2016/7/layout/RepeatingBendingProcessNew"/>
    <dgm:cxn modelId="{395B9841-1D85-2148-B107-D8C7968D0B01}" type="presParOf" srcId="{8BAAE63A-9061-334B-9FAF-6A8D7CE90BE8}" destId="{B029EE16-24A0-2B40-91C8-812CD7F07E50}" srcOrd="1" destOrd="0" presId="urn:microsoft.com/office/officeart/2016/7/layout/RepeatingBendingProcessNew"/>
    <dgm:cxn modelId="{F8BD8C20-949A-3846-9408-3C4BDCBA8F42}" type="presParOf" srcId="{B029EE16-24A0-2B40-91C8-812CD7F07E50}" destId="{9DC74C85-979E-844F-82D7-BF48B98F5832}" srcOrd="0" destOrd="0" presId="urn:microsoft.com/office/officeart/2016/7/layout/RepeatingBendingProcessNew"/>
    <dgm:cxn modelId="{14688C6A-4451-C548-8468-423E3442B59E}" type="presParOf" srcId="{8BAAE63A-9061-334B-9FAF-6A8D7CE90BE8}" destId="{10A6FFDF-2EBA-4C4F-ABE7-FC9BCF3A1B95}" srcOrd="2" destOrd="0" presId="urn:microsoft.com/office/officeart/2016/7/layout/RepeatingBendingProcessNew"/>
    <dgm:cxn modelId="{B45D0E94-B765-7540-A711-DF926210DD5E}" type="presParOf" srcId="{8BAAE63A-9061-334B-9FAF-6A8D7CE90BE8}" destId="{723D0B14-AB02-8042-8865-A167404E5AFE}" srcOrd="3" destOrd="0" presId="urn:microsoft.com/office/officeart/2016/7/layout/RepeatingBendingProcessNew"/>
    <dgm:cxn modelId="{D5305837-C3BE-8C48-B59A-C059A07A5B4D}" type="presParOf" srcId="{723D0B14-AB02-8042-8865-A167404E5AFE}" destId="{59A2925A-056B-8B41-AC2F-31D7B583CB27}" srcOrd="0" destOrd="0" presId="urn:microsoft.com/office/officeart/2016/7/layout/RepeatingBendingProcessNew"/>
    <dgm:cxn modelId="{DD834A3F-0D44-4A44-9DE6-E3A73888B802}" type="presParOf" srcId="{8BAAE63A-9061-334B-9FAF-6A8D7CE90BE8}" destId="{DBA3F5E1-7648-6F42-A03D-FA85E0F5979E}" srcOrd="4" destOrd="0" presId="urn:microsoft.com/office/officeart/2016/7/layout/RepeatingBendingProcessNew"/>
    <dgm:cxn modelId="{18C5B373-067A-614F-BB8D-FEBD740CB0B5}" type="presParOf" srcId="{8BAAE63A-9061-334B-9FAF-6A8D7CE90BE8}" destId="{590C4833-AF7C-E44F-BAFA-5ABA9E5AA70D}" srcOrd="5" destOrd="0" presId="urn:microsoft.com/office/officeart/2016/7/layout/RepeatingBendingProcessNew"/>
    <dgm:cxn modelId="{92DE3CEE-65F7-C049-AF94-4E679BA1CF0A}" type="presParOf" srcId="{590C4833-AF7C-E44F-BAFA-5ABA9E5AA70D}" destId="{5A16A829-3474-6E4E-80D8-9A16F68AFE9C}" srcOrd="0" destOrd="0" presId="urn:microsoft.com/office/officeart/2016/7/layout/RepeatingBendingProcessNew"/>
    <dgm:cxn modelId="{B0BFBDCD-8828-9F49-AA86-19EDD55C1F03}" type="presParOf" srcId="{8BAAE63A-9061-334B-9FAF-6A8D7CE90BE8}" destId="{2B1E2BCD-060B-F54C-B78F-BD28D04FB51F}" srcOrd="6" destOrd="0" presId="urn:microsoft.com/office/officeart/2016/7/layout/RepeatingBendingProcessNew"/>
    <dgm:cxn modelId="{828136D9-1713-2942-8AA7-9A495A1981D3}" type="presParOf" srcId="{8BAAE63A-9061-334B-9FAF-6A8D7CE90BE8}" destId="{A741EEE7-0E7D-184D-854D-6D6E0694EDEE}" srcOrd="7" destOrd="0" presId="urn:microsoft.com/office/officeart/2016/7/layout/RepeatingBendingProcessNew"/>
    <dgm:cxn modelId="{76A0E455-6D8C-0B40-8569-CFAD71E193F3}" type="presParOf" srcId="{A741EEE7-0E7D-184D-854D-6D6E0694EDEE}" destId="{8678350C-88D2-1B4A-81AF-4F5518FF7DD5}" srcOrd="0" destOrd="0" presId="urn:microsoft.com/office/officeart/2016/7/layout/RepeatingBendingProcessNew"/>
    <dgm:cxn modelId="{791381CE-4D78-F848-87B7-103EB49AB8B1}" type="presParOf" srcId="{8BAAE63A-9061-334B-9FAF-6A8D7CE90BE8}" destId="{B0B8FC33-CC14-2A46-95A7-B2836B854041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6A1E75E-956A-4C0A-9550-78A711E0A8F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AF820C-265B-4141-BAEA-0C16B30152EA}">
      <dgm:prSet/>
      <dgm:spPr/>
      <dgm:t>
        <a:bodyPr/>
        <a:lstStyle/>
        <a:p>
          <a:r>
            <a:rPr lang="de-DE" dirty="0"/>
            <a:t>Vorteile</a:t>
          </a:r>
          <a:endParaRPr lang="en-US" dirty="0"/>
        </a:p>
      </dgm:t>
    </dgm:pt>
    <dgm:pt modelId="{CAAA2355-FB46-4F04-A0FE-828E49F9972D}" type="parTrans" cxnId="{5CC04C76-8A05-40C5-9A04-EAD4D64F6696}">
      <dgm:prSet/>
      <dgm:spPr/>
      <dgm:t>
        <a:bodyPr/>
        <a:lstStyle/>
        <a:p>
          <a:endParaRPr lang="en-US"/>
        </a:p>
      </dgm:t>
    </dgm:pt>
    <dgm:pt modelId="{0EDEC043-24BA-4B62-919B-91FC432EC527}" type="sibTrans" cxnId="{5CC04C76-8A05-40C5-9A04-EAD4D64F6696}">
      <dgm:prSet/>
      <dgm:spPr/>
      <dgm:t>
        <a:bodyPr/>
        <a:lstStyle/>
        <a:p>
          <a:endParaRPr lang="en-US"/>
        </a:p>
      </dgm:t>
    </dgm:pt>
    <dgm:pt modelId="{0B15D856-A383-414A-B14D-C0A6E598CC40}">
      <dgm:prSet/>
      <dgm:spPr/>
      <dgm:t>
        <a:bodyPr/>
        <a:lstStyle/>
        <a:p>
          <a:r>
            <a:rPr lang="de-DE" dirty="0"/>
            <a:t>Entwicklung ohne Netzwerk möglich</a:t>
          </a:r>
          <a:endParaRPr lang="en-US" dirty="0"/>
        </a:p>
      </dgm:t>
    </dgm:pt>
    <dgm:pt modelId="{F06C4EE7-2467-408F-BD99-DEB1E6015766}" type="parTrans" cxnId="{593AAA91-C4A5-4A00-9014-3EC33C536705}">
      <dgm:prSet/>
      <dgm:spPr/>
      <dgm:t>
        <a:bodyPr/>
        <a:lstStyle/>
        <a:p>
          <a:endParaRPr lang="en-US"/>
        </a:p>
      </dgm:t>
    </dgm:pt>
    <dgm:pt modelId="{6599EE59-53A7-42D0-AB5D-16D3A0632A56}" type="sibTrans" cxnId="{593AAA91-C4A5-4A00-9014-3EC33C536705}">
      <dgm:prSet/>
      <dgm:spPr/>
      <dgm:t>
        <a:bodyPr/>
        <a:lstStyle/>
        <a:p>
          <a:endParaRPr lang="en-US"/>
        </a:p>
      </dgm:t>
    </dgm:pt>
    <dgm:pt modelId="{4411AD2F-86D8-4FE3-AD7E-9DD39934C2D9}">
      <dgm:prSet/>
      <dgm:spPr/>
      <dgm:t>
        <a:bodyPr/>
        <a:lstStyle/>
        <a:p>
          <a:r>
            <a:rPr lang="de-DE" dirty="0"/>
            <a:t>Keine </a:t>
          </a:r>
          <a:r>
            <a:rPr lang="de-DE" dirty="0" err="1"/>
            <a:t>Abhänigkeiten</a:t>
          </a:r>
          <a:r>
            <a:rPr lang="de-DE" dirty="0"/>
            <a:t> zur Cloud während der Entwicklung</a:t>
          </a:r>
          <a:endParaRPr lang="en-US" dirty="0"/>
        </a:p>
      </dgm:t>
    </dgm:pt>
    <dgm:pt modelId="{E3859791-8FA9-4D50-89FC-80478F5BA55F}" type="parTrans" cxnId="{5342492F-CCF1-4C1E-BF01-DFBC41B4C8F3}">
      <dgm:prSet/>
      <dgm:spPr/>
      <dgm:t>
        <a:bodyPr/>
        <a:lstStyle/>
        <a:p>
          <a:endParaRPr lang="en-US"/>
        </a:p>
      </dgm:t>
    </dgm:pt>
    <dgm:pt modelId="{3D89A344-6C45-48FD-B8B4-7656A80A246A}" type="sibTrans" cxnId="{5342492F-CCF1-4C1E-BF01-DFBC41B4C8F3}">
      <dgm:prSet/>
      <dgm:spPr/>
      <dgm:t>
        <a:bodyPr/>
        <a:lstStyle/>
        <a:p>
          <a:endParaRPr lang="en-US"/>
        </a:p>
      </dgm:t>
    </dgm:pt>
    <dgm:pt modelId="{86B3CCDF-88A1-47EE-BFCA-DE75264A84AF}">
      <dgm:prSet/>
      <dgm:spPr/>
      <dgm:t>
        <a:bodyPr/>
        <a:lstStyle/>
        <a:p>
          <a:r>
            <a:rPr lang="de-DE" dirty="0"/>
            <a:t>Stabiles System</a:t>
          </a:r>
          <a:endParaRPr lang="en-US" dirty="0"/>
        </a:p>
      </dgm:t>
    </dgm:pt>
    <dgm:pt modelId="{496EEFE5-DAAD-42C4-8E87-225A8DBB910C}" type="parTrans" cxnId="{CE39A5ED-EA0A-4E8D-A40C-622B20CBD5A5}">
      <dgm:prSet/>
      <dgm:spPr/>
      <dgm:t>
        <a:bodyPr/>
        <a:lstStyle/>
        <a:p>
          <a:endParaRPr lang="en-US"/>
        </a:p>
      </dgm:t>
    </dgm:pt>
    <dgm:pt modelId="{5EEE7A9D-4CE5-486A-BB32-D6528A3DB52B}" type="sibTrans" cxnId="{CE39A5ED-EA0A-4E8D-A40C-622B20CBD5A5}">
      <dgm:prSet/>
      <dgm:spPr/>
      <dgm:t>
        <a:bodyPr/>
        <a:lstStyle/>
        <a:p>
          <a:endParaRPr lang="en-US"/>
        </a:p>
      </dgm:t>
    </dgm:pt>
    <dgm:pt modelId="{523774A9-BFFC-4B54-B07B-3A1E59AC95AA}">
      <dgm:prSet/>
      <dgm:spPr/>
      <dgm:t>
        <a:bodyPr/>
        <a:lstStyle/>
        <a:p>
          <a:r>
            <a:rPr lang="de-DE" dirty="0"/>
            <a:t>Hohe Customizing Möglichkeit</a:t>
          </a:r>
          <a:endParaRPr lang="en-US" dirty="0"/>
        </a:p>
      </dgm:t>
    </dgm:pt>
    <dgm:pt modelId="{435A97A2-64E4-4F27-9DE4-250CB4D16AC6}" type="parTrans" cxnId="{D8AA0BF7-D038-4DCC-A552-0D3D24B0CB0F}">
      <dgm:prSet/>
      <dgm:spPr/>
      <dgm:t>
        <a:bodyPr/>
        <a:lstStyle/>
        <a:p>
          <a:endParaRPr lang="en-US"/>
        </a:p>
      </dgm:t>
    </dgm:pt>
    <dgm:pt modelId="{1DCA6670-6FCA-40A5-8597-7616480BF871}" type="sibTrans" cxnId="{D8AA0BF7-D038-4DCC-A552-0D3D24B0CB0F}">
      <dgm:prSet/>
      <dgm:spPr/>
      <dgm:t>
        <a:bodyPr/>
        <a:lstStyle/>
        <a:p>
          <a:endParaRPr lang="en-US"/>
        </a:p>
      </dgm:t>
    </dgm:pt>
    <dgm:pt modelId="{028AC6EF-5575-44EE-84FC-9B6787D19940}">
      <dgm:prSet/>
      <dgm:spPr/>
      <dgm:t>
        <a:bodyPr/>
        <a:lstStyle/>
        <a:p>
          <a:r>
            <a:rPr lang="de-DE" dirty="0"/>
            <a:t>Alles Plugins von </a:t>
          </a:r>
          <a:r>
            <a:rPr lang="de-DE" dirty="0" err="1"/>
            <a:t>VSCode</a:t>
          </a:r>
          <a:r>
            <a:rPr lang="de-DE" dirty="0"/>
            <a:t> verfügbar</a:t>
          </a:r>
          <a:endParaRPr lang="en-US" dirty="0"/>
        </a:p>
      </dgm:t>
    </dgm:pt>
    <dgm:pt modelId="{D4FF8B23-D660-4376-A9DD-5E5030C42AEF}" type="parTrans" cxnId="{9C9C5187-1799-45FC-8351-56C8189E4CEE}">
      <dgm:prSet/>
      <dgm:spPr/>
      <dgm:t>
        <a:bodyPr/>
        <a:lstStyle/>
        <a:p>
          <a:endParaRPr lang="en-US"/>
        </a:p>
      </dgm:t>
    </dgm:pt>
    <dgm:pt modelId="{D6F079B4-5B97-4500-AD09-E8ECFBCDFF8A}" type="sibTrans" cxnId="{9C9C5187-1799-45FC-8351-56C8189E4CEE}">
      <dgm:prSet/>
      <dgm:spPr/>
      <dgm:t>
        <a:bodyPr/>
        <a:lstStyle/>
        <a:p>
          <a:endParaRPr lang="en-US"/>
        </a:p>
      </dgm:t>
    </dgm:pt>
    <dgm:pt modelId="{A669A5CC-8770-4EA4-AC4F-52FE2A0BDEAC}">
      <dgm:prSet/>
      <dgm:spPr/>
      <dgm:t>
        <a:bodyPr/>
        <a:lstStyle/>
        <a:p>
          <a:r>
            <a:rPr lang="en-US" dirty="0" err="1"/>
            <a:t>Automatische</a:t>
          </a:r>
          <a:r>
            <a:rPr lang="en-US" dirty="0"/>
            <a:t> Updates </a:t>
          </a:r>
          <a:r>
            <a:rPr lang="en-US" dirty="0" err="1"/>
            <a:t>durch</a:t>
          </a:r>
          <a:r>
            <a:rPr lang="en-US" dirty="0"/>
            <a:t> SAP</a:t>
          </a:r>
        </a:p>
      </dgm:t>
    </dgm:pt>
    <dgm:pt modelId="{52B7B4BD-4DCF-462D-8D82-341E6B02A650}" type="parTrans" cxnId="{C8EFB57F-E237-497B-9346-FEA96C4CAF90}">
      <dgm:prSet/>
      <dgm:spPr/>
      <dgm:t>
        <a:bodyPr/>
        <a:lstStyle/>
        <a:p>
          <a:endParaRPr lang="en-US"/>
        </a:p>
      </dgm:t>
    </dgm:pt>
    <dgm:pt modelId="{02A87B5F-7293-41FF-81F1-86D0FF778E9D}" type="sibTrans" cxnId="{C8EFB57F-E237-497B-9346-FEA96C4CAF90}">
      <dgm:prSet/>
      <dgm:spPr/>
      <dgm:t>
        <a:bodyPr/>
        <a:lstStyle/>
        <a:p>
          <a:endParaRPr lang="en-US"/>
        </a:p>
      </dgm:t>
    </dgm:pt>
    <dgm:pt modelId="{AD852C52-F64F-4177-B76A-5E5DAF5A4B3E}">
      <dgm:prSet/>
      <dgm:spPr/>
      <dgm:t>
        <a:bodyPr/>
        <a:lstStyle/>
        <a:p>
          <a:r>
            <a:rPr lang="de-DE" dirty="0"/>
            <a:t>Nachteile</a:t>
          </a:r>
          <a:endParaRPr lang="en-US" dirty="0"/>
        </a:p>
      </dgm:t>
    </dgm:pt>
    <dgm:pt modelId="{07FC3CC1-C05B-431A-9D49-B916E5CAA00C}" type="parTrans" cxnId="{87C43AB6-CAA0-4A73-97FC-887A6546764F}">
      <dgm:prSet/>
      <dgm:spPr/>
      <dgm:t>
        <a:bodyPr/>
        <a:lstStyle/>
        <a:p>
          <a:endParaRPr lang="en-US"/>
        </a:p>
      </dgm:t>
    </dgm:pt>
    <dgm:pt modelId="{6984550D-4124-4C5E-8307-143DFD0A2654}" type="sibTrans" cxnId="{87C43AB6-CAA0-4A73-97FC-887A6546764F}">
      <dgm:prSet/>
      <dgm:spPr/>
      <dgm:t>
        <a:bodyPr/>
        <a:lstStyle/>
        <a:p>
          <a:endParaRPr lang="en-US"/>
        </a:p>
      </dgm:t>
    </dgm:pt>
    <dgm:pt modelId="{6848C839-51E5-4B62-99AF-002C5F9F158D}">
      <dgm:prSet/>
      <dgm:spPr/>
      <dgm:t>
        <a:bodyPr/>
        <a:lstStyle/>
        <a:p>
          <a:r>
            <a:rPr lang="de-DE" dirty="0"/>
            <a:t>Systemwartung unterliegt dem Entwickler</a:t>
          </a:r>
          <a:endParaRPr lang="en-US" dirty="0"/>
        </a:p>
      </dgm:t>
    </dgm:pt>
    <dgm:pt modelId="{7B656C30-442F-4789-9381-E19CC8D53F1E}" type="parTrans" cxnId="{7F3CA9D3-DB95-46BC-A39E-DA48F2E34921}">
      <dgm:prSet/>
      <dgm:spPr/>
      <dgm:t>
        <a:bodyPr/>
        <a:lstStyle/>
        <a:p>
          <a:endParaRPr lang="en-US"/>
        </a:p>
      </dgm:t>
    </dgm:pt>
    <dgm:pt modelId="{DEF9912C-B0DB-4ED9-878A-03B036983117}" type="sibTrans" cxnId="{7F3CA9D3-DB95-46BC-A39E-DA48F2E34921}">
      <dgm:prSet/>
      <dgm:spPr/>
      <dgm:t>
        <a:bodyPr/>
        <a:lstStyle/>
        <a:p>
          <a:endParaRPr lang="en-US"/>
        </a:p>
      </dgm:t>
    </dgm:pt>
    <dgm:pt modelId="{35D58BC9-AB30-42AC-B98D-01206CF1C63A}">
      <dgm:prSet/>
      <dgm:spPr/>
      <dgm:t>
        <a:bodyPr/>
        <a:lstStyle/>
        <a:p>
          <a:r>
            <a:rPr lang="de-DE" dirty="0"/>
            <a:t>Diverse Rechte auf dem System notwendig</a:t>
          </a:r>
          <a:endParaRPr lang="en-US" dirty="0"/>
        </a:p>
      </dgm:t>
    </dgm:pt>
    <dgm:pt modelId="{664CE30F-8974-47A9-A3DD-4EE465148C4C}" type="parTrans" cxnId="{CD11640C-34CC-4507-9047-5DB4AE5E2D0A}">
      <dgm:prSet/>
      <dgm:spPr/>
      <dgm:t>
        <a:bodyPr/>
        <a:lstStyle/>
        <a:p>
          <a:endParaRPr lang="en-US"/>
        </a:p>
      </dgm:t>
    </dgm:pt>
    <dgm:pt modelId="{89224625-CAEC-468D-B964-0779B75CF86B}" type="sibTrans" cxnId="{CD11640C-34CC-4507-9047-5DB4AE5E2D0A}">
      <dgm:prSet/>
      <dgm:spPr/>
      <dgm:t>
        <a:bodyPr/>
        <a:lstStyle/>
        <a:p>
          <a:endParaRPr lang="en-US"/>
        </a:p>
      </dgm:t>
    </dgm:pt>
    <dgm:pt modelId="{572C7541-1E5C-4B5F-9C03-D16843801B1F}">
      <dgm:prSet/>
      <dgm:spPr/>
      <dgm:t>
        <a:bodyPr/>
        <a:lstStyle/>
        <a:p>
          <a:r>
            <a:rPr lang="de-DE" dirty="0"/>
            <a:t>CLI Kenntnisse</a:t>
          </a:r>
          <a:endParaRPr lang="en-US" dirty="0"/>
        </a:p>
      </dgm:t>
    </dgm:pt>
    <dgm:pt modelId="{CFD68C23-FE07-4385-944D-452588BC3E03}" type="parTrans" cxnId="{4F812524-65FE-4809-9DFF-1A9640E73F84}">
      <dgm:prSet/>
      <dgm:spPr/>
      <dgm:t>
        <a:bodyPr/>
        <a:lstStyle/>
        <a:p>
          <a:endParaRPr lang="en-US"/>
        </a:p>
      </dgm:t>
    </dgm:pt>
    <dgm:pt modelId="{754DCF8A-DDF7-4993-B0A2-832623C4CE38}" type="sibTrans" cxnId="{4F812524-65FE-4809-9DFF-1A9640E73F84}">
      <dgm:prSet/>
      <dgm:spPr/>
      <dgm:t>
        <a:bodyPr/>
        <a:lstStyle/>
        <a:p>
          <a:endParaRPr lang="en-US"/>
        </a:p>
      </dgm:t>
    </dgm:pt>
    <dgm:pt modelId="{998CE3BE-13BC-4538-98E8-CEBCEF59298A}">
      <dgm:prSet/>
      <dgm:spPr/>
      <dgm:t>
        <a:bodyPr/>
        <a:lstStyle/>
        <a:p>
          <a:r>
            <a:rPr lang="de-DE" dirty="0"/>
            <a:t>Keine automatischen Updates</a:t>
          </a:r>
          <a:endParaRPr lang="en-US" dirty="0"/>
        </a:p>
      </dgm:t>
    </dgm:pt>
    <dgm:pt modelId="{1B3D6E9C-1936-444C-8801-2E4A8A7EB55E}" type="parTrans" cxnId="{71938138-E1FB-486E-A0B7-60FF049FFB4B}">
      <dgm:prSet/>
      <dgm:spPr/>
      <dgm:t>
        <a:bodyPr/>
        <a:lstStyle/>
        <a:p>
          <a:endParaRPr lang="en-US"/>
        </a:p>
      </dgm:t>
    </dgm:pt>
    <dgm:pt modelId="{20A1A15B-ED42-4194-A497-D1D257CD6106}" type="sibTrans" cxnId="{71938138-E1FB-486E-A0B7-60FF049FFB4B}">
      <dgm:prSet/>
      <dgm:spPr/>
      <dgm:t>
        <a:bodyPr/>
        <a:lstStyle/>
        <a:p>
          <a:endParaRPr lang="en-US"/>
        </a:p>
      </dgm:t>
    </dgm:pt>
    <dgm:pt modelId="{5B87E5DF-71F4-8043-877D-C396337DE0E4}">
      <dgm:prSet/>
      <dgm:spPr/>
      <dgm:t>
        <a:bodyPr/>
        <a:lstStyle/>
        <a:p>
          <a:endParaRPr lang="en-US" dirty="0"/>
        </a:p>
      </dgm:t>
    </dgm:pt>
    <dgm:pt modelId="{E400E92C-86D4-C046-A17B-C64E55F05852}" type="parTrans" cxnId="{64DBFE83-3268-124F-851F-F479C78CBDC0}">
      <dgm:prSet/>
      <dgm:spPr/>
      <dgm:t>
        <a:bodyPr/>
        <a:lstStyle/>
        <a:p>
          <a:endParaRPr lang="de-DE"/>
        </a:p>
      </dgm:t>
    </dgm:pt>
    <dgm:pt modelId="{BE341F7F-07F9-604B-8EE9-7F873E110BDB}" type="sibTrans" cxnId="{64DBFE83-3268-124F-851F-F479C78CBDC0}">
      <dgm:prSet/>
      <dgm:spPr/>
      <dgm:t>
        <a:bodyPr/>
        <a:lstStyle/>
        <a:p>
          <a:endParaRPr lang="de-DE"/>
        </a:p>
      </dgm:t>
    </dgm:pt>
    <dgm:pt modelId="{6BDBC2B8-82FA-C941-BAFC-B23CEA73D615}">
      <dgm:prSet/>
      <dgm:spPr/>
      <dgm:t>
        <a:bodyPr/>
        <a:lstStyle/>
        <a:p>
          <a:endParaRPr lang="en-US" dirty="0"/>
        </a:p>
      </dgm:t>
    </dgm:pt>
    <dgm:pt modelId="{A60B105D-DD3C-B549-928B-A45944B02F7E}" type="parTrans" cxnId="{611BD846-C303-E74F-999A-9AC6BD50F7AE}">
      <dgm:prSet/>
      <dgm:spPr/>
      <dgm:t>
        <a:bodyPr/>
        <a:lstStyle/>
        <a:p>
          <a:endParaRPr lang="de-DE"/>
        </a:p>
      </dgm:t>
    </dgm:pt>
    <dgm:pt modelId="{B0E4A8C6-DBF1-6D47-B6BD-C734982763A4}" type="sibTrans" cxnId="{611BD846-C303-E74F-999A-9AC6BD50F7AE}">
      <dgm:prSet/>
      <dgm:spPr/>
      <dgm:t>
        <a:bodyPr/>
        <a:lstStyle/>
        <a:p>
          <a:endParaRPr lang="de-DE"/>
        </a:p>
      </dgm:t>
    </dgm:pt>
    <dgm:pt modelId="{13B350D1-FDF1-D548-A2E7-8347CC6B0E64}">
      <dgm:prSet/>
      <dgm:spPr/>
      <dgm:t>
        <a:bodyPr/>
        <a:lstStyle/>
        <a:p>
          <a:endParaRPr lang="en-US" dirty="0"/>
        </a:p>
      </dgm:t>
    </dgm:pt>
    <dgm:pt modelId="{C50A34F2-C20B-6C49-A3E5-00AD8C24EF19}" type="parTrans" cxnId="{5CAE6F12-C6FC-B941-8719-35ED95D321F9}">
      <dgm:prSet/>
      <dgm:spPr/>
      <dgm:t>
        <a:bodyPr/>
        <a:lstStyle/>
        <a:p>
          <a:endParaRPr lang="de-DE"/>
        </a:p>
      </dgm:t>
    </dgm:pt>
    <dgm:pt modelId="{78F2EA0B-A9F4-1E40-BB51-9EB8F76CC16C}" type="sibTrans" cxnId="{5CAE6F12-C6FC-B941-8719-35ED95D321F9}">
      <dgm:prSet/>
      <dgm:spPr/>
      <dgm:t>
        <a:bodyPr/>
        <a:lstStyle/>
        <a:p>
          <a:endParaRPr lang="de-DE"/>
        </a:p>
      </dgm:t>
    </dgm:pt>
    <dgm:pt modelId="{9551623B-3BB1-CA49-9F36-E9D4F9462C00}">
      <dgm:prSet/>
      <dgm:spPr/>
      <dgm:t>
        <a:bodyPr/>
        <a:lstStyle/>
        <a:p>
          <a:endParaRPr lang="en-US" dirty="0"/>
        </a:p>
      </dgm:t>
    </dgm:pt>
    <dgm:pt modelId="{D105C700-997C-4148-B5D7-D9E20FD0F264}" type="parTrans" cxnId="{85153BB7-744B-CC4A-B0B8-9FD117D55B52}">
      <dgm:prSet/>
      <dgm:spPr/>
      <dgm:t>
        <a:bodyPr/>
        <a:lstStyle/>
        <a:p>
          <a:endParaRPr lang="de-DE"/>
        </a:p>
      </dgm:t>
    </dgm:pt>
    <dgm:pt modelId="{FFB27D2F-417C-7A43-BE1B-DB32D53BD46C}" type="sibTrans" cxnId="{85153BB7-744B-CC4A-B0B8-9FD117D55B52}">
      <dgm:prSet/>
      <dgm:spPr/>
      <dgm:t>
        <a:bodyPr/>
        <a:lstStyle/>
        <a:p>
          <a:endParaRPr lang="de-DE"/>
        </a:p>
      </dgm:t>
    </dgm:pt>
    <dgm:pt modelId="{A606B2AD-E8FE-FB45-BDAD-07006B2F99C6}">
      <dgm:prSet/>
      <dgm:spPr/>
      <dgm:t>
        <a:bodyPr/>
        <a:lstStyle/>
        <a:p>
          <a:endParaRPr lang="en-US" dirty="0"/>
        </a:p>
      </dgm:t>
    </dgm:pt>
    <dgm:pt modelId="{95A7FDC1-56A6-D24F-80E3-0AA93FFD26FF}" type="parTrans" cxnId="{562F36F8-392B-B24D-8A67-720D79C87DD1}">
      <dgm:prSet/>
      <dgm:spPr/>
      <dgm:t>
        <a:bodyPr/>
        <a:lstStyle/>
        <a:p>
          <a:endParaRPr lang="de-DE"/>
        </a:p>
      </dgm:t>
    </dgm:pt>
    <dgm:pt modelId="{B61DB34D-9F74-1B4B-8116-3CA06318A149}" type="sibTrans" cxnId="{562F36F8-392B-B24D-8A67-720D79C87DD1}">
      <dgm:prSet/>
      <dgm:spPr/>
      <dgm:t>
        <a:bodyPr/>
        <a:lstStyle/>
        <a:p>
          <a:endParaRPr lang="de-DE"/>
        </a:p>
      </dgm:t>
    </dgm:pt>
    <dgm:pt modelId="{B054B5A2-F696-DA42-A62C-3FC361509900}">
      <dgm:prSet/>
      <dgm:spPr/>
      <dgm:t>
        <a:bodyPr/>
        <a:lstStyle/>
        <a:p>
          <a:endParaRPr lang="en-US" dirty="0"/>
        </a:p>
      </dgm:t>
    </dgm:pt>
    <dgm:pt modelId="{007C1428-4AF7-9D43-B901-9DDC1F2051E6}" type="parTrans" cxnId="{0BC6FB98-F993-DC4D-B1DC-CAB39DB9B915}">
      <dgm:prSet/>
      <dgm:spPr/>
      <dgm:t>
        <a:bodyPr/>
        <a:lstStyle/>
        <a:p>
          <a:endParaRPr lang="de-DE"/>
        </a:p>
      </dgm:t>
    </dgm:pt>
    <dgm:pt modelId="{2BD28542-93CE-F24E-AC2F-68D1F3F2922C}" type="sibTrans" cxnId="{0BC6FB98-F993-DC4D-B1DC-CAB39DB9B915}">
      <dgm:prSet/>
      <dgm:spPr/>
      <dgm:t>
        <a:bodyPr/>
        <a:lstStyle/>
        <a:p>
          <a:endParaRPr lang="de-DE"/>
        </a:p>
      </dgm:t>
    </dgm:pt>
    <dgm:pt modelId="{F5D9BE6D-20FA-474E-B0A0-C91689804478}" type="pres">
      <dgm:prSet presAssocID="{56A1E75E-956A-4C0A-9550-78A711E0A8F2}" presName="linear" presStyleCnt="0">
        <dgm:presLayoutVars>
          <dgm:dir/>
          <dgm:animLvl val="lvl"/>
          <dgm:resizeHandles val="exact"/>
        </dgm:presLayoutVars>
      </dgm:prSet>
      <dgm:spPr/>
    </dgm:pt>
    <dgm:pt modelId="{A5AFEC6F-B417-574B-857B-810C11813C5A}" type="pres">
      <dgm:prSet presAssocID="{03AF820C-265B-4141-BAEA-0C16B30152EA}" presName="parentLin" presStyleCnt="0"/>
      <dgm:spPr/>
    </dgm:pt>
    <dgm:pt modelId="{1DFEF327-E4AE-B647-BC82-0017F5609A00}" type="pres">
      <dgm:prSet presAssocID="{03AF820C-265B-4141-BAEA-0C16B30152EA}" presName="parentLeftMargin" presStyleLbl="node1" presStyleIdx="0" presStyleCnt="2"/>
      <dgm:spPr/>
    </dgm:pt>
    <dgm:pt modelId="{A96CEF39-959F-1F44-B80F-F58EC5068EE3}" type="pres">
      <dgm:prSet presAssocID="{03AF820C-265B-4141-BAEA-0C16B30152E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44E6802-028C-E14B-9329-48FC2F67BEBC}" type="pres">
      <dgm:prSet presAssocID="{03AF820C-265B-4141-BAEA-0C16B30152EA}" presName="negativeSpace" presStyleCnt="0"/>
      <dgm:spPr/>
    </dgm:pt>
    <dgm:pt modelId="{0D1C4A22-5006-1B48-98B3-78D127D18034}" type="pres">
      <dgm:prSet presAssocID="{03AF820C-265B-4141-BAEA-0C16B30152EA}" presName="childText" presStyleLbl="conFgAcc1" presStyleIdx="0" presStyleCnt="2">
        <dgm:presLayoutVars>
          <dgm:bulletEnabled val="1"/>
        </dgm:presLayoutVars>
      </dgm:prSet>
      <dgm:spPr/>
    </dgm:pt>
    <dgm:pt modelId="{62C6C167-F930-0E4F-B08E-710F8DC453DD}" type="pres">
      <dgm:prSet presAssocID="{0EDEC043-24BA-4B62-919B-91FC432EC527}" presName="spaceBetweenRectangles" presStyleCnt="0"/>
      <dgm:spPr/>
    </dgm:pt>
    <dgm:pt modelId="{961BF08E-963D-0248-A981-546EABEDF7B2}" type="pres">
      <dgm:prSet presAssocID="{AD852C52-F64F-4177-B76A-5E5DAF5A4B3E}" presName="parentLin" presStyleCnt="0"/>
      <dgm:spPr/>
    </dgm:pt>
    <dgm:pt modelId="{945F637A-62A9-7D41-8522-8021690648AC}" type="pres">
      <dgm:prSet presAssocID="{AD852C52-F64F-4177-B76A-5E5DAF5A4B3E}" presName="parentLeftMargin" presStyleLbl="node1" presStyleIdx="0" presStyleCnt="2"/>
      <dgm:spPr/>
    </dgm:pt>
    <dgm:pt modelId="{0971D462-66E2-BC4D-82CE-7706CB777B9C}" type="pres">
      <dgm:prSet presAssocID="{AD852C52-F64F-4177-B76A-5E5DAF5A4B3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82900CC-DA55-1449-83CF-C59B0F2E117C}" type="pres">
      <dgm:prSet presAssocID="{AD852C52-F64F-4177-B76A-5E5DAF5A4B3E}" presName="negativeSpace" presStyleCnt="0"/>
      <dgm:spPr/>
    </dgm:pt>
    <dgm:pt modelId="{29A9CE5E-84E8-6E41-A6AE-8B657AFC65E0}" type="pres">
      <dgm:prSet presAssocID="{AD852C52-F64F-4177-B76A-5E5DAF5A4B3E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2A052202-D04A-324B-AB39-B2D1B86E306E}" type="presOf" srcId="{B054B5A2-F696-DA42-A62C-3FC361509900}" destId="{29A9CE5E-84E8-6E41-A6AE-8B657AFC65E0}" srcOrd="0" destOrd="0" presId="urn:microsoft.com/office/officeart/2005/8/layout/list1"/>
    <dgm:cxn modelId="{48082006-EF9A-CE4B-AD1D-B936C457ECA2}" type="presOf" srcId="{86B3CCDF-88A1-47EE-BFCA-DE75264A84AF}" destId="{0D1C4A22-5006-1B48-98B3-78D127D18034}" srcOrd="0" destOrd="3" presId="urn:microsoft.com/office/officeart/2005/8/layout/list1"/>
    <dgm:cxn modelId="{CD11640C-34CC-4507-9047-5DB4AE5E2D0A}" srcId="{AD852C52-F64F-4177-B76A-5E5DAF5A4B3E}" destId="{35D58BC9-AB30-42AC-B98D-01206CF1C63A}" srcOrd="2" destOrd="0" parTransId="{664CE30F-8974-47A9-A3DD-4EE465148C4C}" sibTransId="{89224625-CAEC-468D-B964-0779B75CF86B}"/>
    <dgm:cxn modelId="{5CAE6F12-C6FC-B941-8719-35ED95D321F9}" srcId="{AD852C52-F64F-4177-B76A-5E5DAF5A4B3E}" destId="{13B350D1-FDF1-D548-A2E7-8347CC6B0E64}" srcOrd="6" destOrd="0" parTransId="{C50A34F2-C20B-6C49-A3E5-00AD8C24EF19}" sibTransId="{78F2EA0B-A9F4-1E40-BB51-9EB8F76CC16C}"/>
    <dgm:cxn modelId="{6BC5FC16-DBB0-E94A-B7E5-BA1FEA98ECBE}" type="presOf" srcId="{0B15D856-A383-414A-B14D-C0A6E598CC40}" destId="{0D1C4A22-5006-1B48-98B3-78D127D18034}" srcOrd="0" destOrd="1" presId="urn:microsoft.com/office/officeart/2005/8/layout/list1"/>
    <dgm:cxn modelId="{BD6ECF23-8A40-CD43-B0D4-C5C1037F376B}" type="presOf" srcId="{35D58BC9-AB30-42AC-B98D-01206CF1C63A}" destId="{29A9CE5E-84E8-6E41-A6AE-8B657AFC65E0}" srcOrd="0" destOrd="2" presId="urn:microsoft.com/office/officeart/2005/8/layout/list1"/>
    <dgm:cxn modelId="{4F812524-65FE-4809-9DFF-1A9640E73F84}" srcId="{AD852C52-F64F-4177-B76A-5E5DAF5A4B3E}" destId="{572C7541-1E5C-4B5F-9C03-D16843801B1F}" srcOrd="3" destOrd="0" parTransId="{CFD68C23-FE07-4385-944D-452588BC3E03}" sibTransId="{754DCF8A-DDF7-4993-B0A2-832623C4CE38}"/>
    <dgm:cxn modelId="{5342492F-CCF1-4C1E-BF01-DFBC41B4C8F3}" srcId="{03AF820C-265B-4141-BAEA-0C16B30152EA}" destId="{4411AD2F-86D8-4FE3-AD7E-9DD39934C2D9}" srcOrd="2" destOrd="0" parTransId="{E3859791-8FA9-4D50-89FC-80478F5BA55F}" sibTransId="{3D89A344-6C45-48FD-B8B4-7656A80A246A}"/>
    <dgm:cxn modelId="{F5544B31-BB05-1D45-A106-ACE8C0CE3E49}" type="presOf" srcId="{A606B2AD-E8FE-FB45-BDAD-07006B2F99C6}" destId="{0D1C4A22-5006-1B48-98B3-78D127D18034}" srcOrd="0" destOrd="0" presId="urn:microsoft.com/office/officeart/2005/8/layout/list1"/>
    <dgm:cxn modelId="{71938138-E1FB-486E-A0B7-60FF049FFB4B}" srcId="{AD852C52-F64F-4177-B76A-5E5DAF5A4B3E}" destId="{998CE3BE-13BC-4538-98E8-CEBCEF59298A}" srcOrd="4" destOrd="0" parTransId="{1B3D6E9C-1936-444C-8801-2E4A8A7EB55E}" sibTransId="{20A1A15B-ED42-4194-A497-D1D257CD6106}"/>
    <dgm:cxn modelId="{611BD846-C303-E74F-999A-9AC6BD50F7AE}" srcId="{03AF820C-265B-4141-BAEA-0C16B30152EA}" destId="{6BDBC2B8-82FA-C941-BAFC-B23CEA73D615}" srcOrd="7" destOrd="0" parTransId="{A60B105D-DD3C-B549-928B-A45944B02F7E}" sibTransId="{B0E4A8C6-DBF1-6D47-B6BD-C734982763A4}"/>
    <dgm:cxn modelId="{DCCD975A-A5D0-3A4F-A1EB-620DBE7F0D04}" type="presOf" srcId="{9551623B-3BB1-CA49-9F36-E9D4F9462C00}" destId="{29A9CE5E-84E8-6E41-A6AE-8B657AFC65E0}" srcOrd="0" destOrd="5" presId="urn:microsoft.com/office/officeart/2005/8/layout/list1"/>
    <dgm:cxn modelId="{187AD66E-6B99-874D-9820-A967C889AF33}" type="presOf" srcId="{6BDBC2B8-82FA-C941-BAFC-B23CEA73D615}" destId="{0D1C4A22-5006-1B48-98B3-78D127D18034}" srcOrd="0" destOrd="7" presId="urn:microsoft.com/office/officeart/2005/8/layout/list1"/>
    <dgm:cxn modelId="{79DF5570-5579-364E-913D-6720FB7FCE98}" type="presOf" srcId="{AD852C52-F64F-4177-B76A-5E5DAF5A4B3E}" destId="{0971D462-66E2-BC4D-82CE-7706CB777B9C}" srcOrd="1" destOrd="0" presId="urn:microsoft.com/office/officeart/2005/8/layout/list1"/>
    <dgm:cxn modelId="{5CC04C76-8A05-40C5-9A04-EAD4D64F6696}" srcId="{56A1E75E-956A-4C0A-9550-78A711E0A8F2}" destId="{03AF820C-265B-4141-BAEA-0C16B30152EA}" srcOrd="0" destOrd="0" parTransId="{CAAA2355-FB46-4F04-A0FE-828E49F9972D}" sibTransId="{0EDEC043-24BA-4B62-919B-91FC432EC527}"/>
    <dgm:cxn modelId="{8EECC37E-0B4E-F14F-8A34-05AED133BBD7}" type="presOf" srcId="{56A1E75E-956A-4C0A-9550-78A711E0A8F2}" destId="{F5D9BE6D-20FA-474E-B0A0-C91689804478}" srcOrd="0" destOrd="0" presId="urn:microsoft.com/office/officeart/2005/8/layout/list1"/>
    <dgm:cxn modelId="{C8EFB57F-E237-497B-9346-FEA96C4CAF90}" srcId="{03AF820C-265B-4141-BAEA-0C16B30152EA}" destId="{A669A5CC-8770-4EA4-AC4F-52FE2A0BDEAC}" srcOrd="6" destOrd="0" parTransId="{52B7B4BD-4DCF-462D-8D82-341E6B02A650}" sibTransId="{02A87B5F-7293-41FF-81F1-86D0FF778E9D}"/>
    <dgm:cxn modelId="{64DBFE83-3268-124F-851F-F479C78CBDC0}" srcId="{03AF820C-265B-4141-BAEA-0C16B30152EA}" destId="{5B87E5DF-71F4-8043-877D-C396337DE0E4}" srcOrd="8" destOrd="0" parTransId="{E400E92C-86D4-C046-A17B-C64E55F05852}" sibTransId="{BE341F7F-07F9-604B-8EE9-7F873E110BDB}"/>
    <dgm:cxn modelId="{9C9C5187-1799-45FC-8351-56C8189E4CEE}" srcId="{03AF820C-265B-4141-BAEA-0C16B30152EA}" destId="{028AC6EF-5575-44EE-84FC-9B6787D19940}" srcOrd="5" destOrd="0" parTransId="{D4FF8B23-D660-4376-A9DD-5E5030C42AEF}" sibTransId="{D6F079B4-5B97-4500-AD09-E8ECFBCDFF8A}"/>
    <dgm:cxn modelId="{593AAA91-C4A5-4A00-9014-3EC33C536705}" srcId="{03AF820C-265B-4141-BAEA-0C16B30152EA}" destId="{0B15D856-A383-414A-B14D-C0A6E598CC40}" srcOrd="1" destOrd="0" parTransId="{F06C4EE7-2467-408F-BD99-DEB1E6015766}" sibTransId="{6599EE59-53A7-42D0-AB5D-16D3A0632A56}"/>
    <dgm:cxn modelId="{0BC6FB98-F993-DC4D-B1DC-CAB39DB9B915}" srcId="{AD852C52-F64F-4177-B76A-5E5DAF5A4B3E}" destId="{B054B5A2-F696-DA42-A62C-3FC361509900}" srcOrd="0" destOrd="0" parTransId="{007C1428-4AF7-9D43-B901-9DDC1F2051E6}" sibTransId="{2BD28542-93CE-F24E-AC2F-68D1F3F2922C}"/>
    <dgm:cxn modelId="{9B02C8A0-3202-DE4E-B601-921E4DDF9FEC}" type="presOf" srcId="{998CE3BE-13BC-4538-98E8-CEBCEF59298A}" destId="{29A9CE5E-84E8-6E41-A6AE-8B657AFC65E0}" srcOrd="0" destOrd="4" presId="urn:microsoft.com/office/officeart/2005/8/layout/list1"/>
    <dgm:cxn modelId="{6B7E32A1-C3A2-C540-BE67-8C5C94984C67}" type="presOf" srcId="{03AF820C-265B-4141-BAEA-0C16B30152EA}" destId="{1DFEF327-E4AE-B647-BC82-0017F5609A00}" srcOrd="0" destOrd="0" presId="urn:microsoft.com/office/officeart/2005/8/layout/list1"/>
    <dgm:cxn modelId="{FA406BA1-CA88-AB40-A3DA-A1F824BB7CF4}" type="presOf" srcId="{6848C839-51E5-4B62-99AF-002C5F9F158D}" destId="{29A9CE5E-84E8-6E41-A6AE-8B657AFC65E0}" srcOrd="0" destOrd="1" presId="urn:microsoft.com/office/officeart/2005/8/layout/list1"/>
    <dgm:cxn modelId="{26CF51AB-774E-E242-AAD9-2AF5514220A7}" type="presOf" srcId="{13B350D1-FDF1-D548-A2E7-8347CC6B0E64}" destId="{29A9CE5E-84E8-6E41-A6AE-8B657AFC65E0}" srcOrd="0" destOrd="6" presId="urn:microsoft.com/office/officeart/2005/8/layout/list1"/>
    <dgm:cxn modelId="{5C9F2EB0-E838-C548-8B13-13E3F1A5EFC1}" type="presOf" srcId="{5B87E5DF-71F4-8043-877D-C396337DE0E4}" destId="{0D1C4A22-5006-1B48-98B3-78D127D18034}" srcOrd="0" destOrd="8" presId="urn:microsoft.com/office/officeart/2005/8/layout/list1"/>
    <dgm:cxn modelId="{87C43AB6-CAA0-4A73-97FC-887A6546764F}" srcId="{56A1E75E-956A-4C0A-9550-78A711E0A8F2}" destId="{AD852C52-F64F-4177-B76A-5E5DAF5A4B3E}" srcOrd="1" destOrd="0" parTransId="{07FC3CC1-C05B-431A-9D49-B916E5CAA00C}" sibTransId="{6984550D-4124-4C5E-8307-143DFD0A2654}"/>
    <dgm:cxn modelId="{C2BA83B6-3A97-9546-8D95-B53344D110F6}" type="presOf" srcId="{523774A9-BFFC-4B54-B07B-3A1E59AC95AA}" destId="{0D1C4A22-5006-1B48-98B3-78D127D18034}" srcOrd="0" destOrd="4" presId="urn:microsoft.com/office/officeart/2005/8/layout/list1"/>
    <dgm:cxn modelId="{85153BB7-744B-CC4A-B0B8-9FD117D55B52}" srcId="{AD852C52-F64F-4177-B76A-5E5DAF5A4B3E}" destId="{9551623B-3BB1-CA49-9F36-E9D4F9462C00}" srcOrd="5" destOrd="0" parTransId="{D105C700-997C-4148-B5D7-D9E20FD0F264}" sibTransId="{FFB27D2F-417C-7A43-BE1B-DB32D53BD46C}"/>
    <dgm:cxn modelId="{D2B254C4-30F8-2B4E-B52B-ABADDEBDC75B}" type="presOf" srcId="{4411AD2F-86D8-4FE3-AD7E-9DD39934C2D9}" destId="{0D1C4A22-5006-1B48-98B3-78D127D18034}" srcOrd="0" destOrd="2" presId="urn:microsoft.com/office/officeart/2005/8/layout/list1"/>
    <dgm:cxn modelId="{7189E2C4-A27D-FA4E-8A2F-02750179E6BC}" type="presOf" srcId="{AD852C52-F64F-4177-B76A-5E5DAF5A4B3E}" destId="{945F637A-62A9-7D41-8522-8021690648AC}" srcOrd="0" destOrd="0" presId="urn:microsoft.com/office/officeart/2005/8/layout/list1"/>
    <dgm:cxn modelId="{7F3CA9D3-DB95-46BC-A39E-DA48F2E34921}" srcId="{AD852C52-F64F-4177-B76A-5E5DAF5A4B3E}" destId="{6848C839-51E5-4B62-99AF-002C5F9F158D}" srcOrd="1" destOrd="0" parTransId="{7B656C30-442F-4789-9381-E19CC8D53F1E}" sibTransId="{DEF9912C-B0DB-4ED9-878A-03B036983117}"/>
    <dgm:cxn modelId="{9F7917DA-E5E2-8A49-A942-5FE978E6BDB5}" type="presOf" srcId="{028AC6EF-5575-44EE-84FC-9B6787D19940}" destId="{0D1C4A22-5006-1B48-98B3-78D127D18034}" srcOrd="0" destOrd="5" presId="urn:microsoft.com/office/officeart/2005/8/layout/list1"/>
    <dgm:cxn modelId="{CE39A5ED-EA0A-4E8D-A40C-622B20CBD5A5}" srcId="{03AF820C-265B-4141-BAEA-0C16B30152EA}" destId="{86B3CCDF-88A1-47EE-BFCA-DE75264A84AF}" srcOrd="3" destOrd="0" parTransId="{496EEFE5-DAAD-42C4-8E87-225A8DBB910C}" sibTransId="{5EEE7A9D-4CE5-486A-BB32-D6528A3DB52B}"/>
    <dgm:cxn modelId="{00BAF9ED-516A-314E-BCCF-12193496E8C5}" type="presOf" srcId="{572C7541-1E5C-4B5F-9C03-D16843801B1F}" destId="{29A9CE5E-84E8-6E41-A6AE-8B657AFC65E0}" srcOrd="0" destOrd="3" presId="urn:microsoft.com/office/officeart/2005/8/layout/list1"/>
    <dgm:cxn modelId="{0C6A18F4-1B14-5D4F-9E48-234488CE1E03}" type="presOf" srcId="{A669A5CC-8770-4EA4-AC4F-52FE2A0BDEAC}" destId="{0D1C4A22-5006-1B48-98B3-78D127D18034}" srcOrd="0" destOrd="6" presId="urn:microsoft.com/office/officeart/2005/8/layout/list1"/>
    <dgm:cxn modelId="{D8AA0BF7-D038-4DCC-A552-0D3D24B0CB0F}" srcId="{03AF820C-265B-4141-BAEA-0C16B30152EA}" destId="{523774A9-BFFC-4B54-B07B-3A1E59AC95AA}" srcOrd="4" destOrd="0" parTransId="{435A97A2-64E4-4F27-9DE4-250CB4D16AC6}" sibTransId="{1DCA6670-6FCA-40A5-8597-7616480BF871}"/>
    <dgm:cxn modelId="{9F5F2FF7-7A2B-7F4D-8103-CDFD40680B69}" type="presOf" srcId="{03AF820C-265B-4141-BAEA-0C16B30152EA}" destId="{A96CEF39-959F-1F44-B80F-F58EC5068EE3}" srcOrd="1" destOrd="0" presId="urn:microsoft.com/office/officeart/2005/8/layout/list1"/>
    <dgm:cxn modelId="{562F36F8-392B-B24D-8A67-720D79C87DD1}" srcId="{03AF820C-265B-4141-BAEA-0C16B30152EA}" destId="{A606B2AD-E8FE-FB45-BDAD-07006B2F99C6}" srcOrd="0" destOrd="0" parTransId="{95A7FDC1-56A6-D24F-80E3-0AA93FFD26FF}" sibTransId="{B61DB34D-9F74-1B4B-8116-3CA06318A149}"/>
    <dgm:cxn modelId="{FF174099-A15B-F840-B1D0-7B7753B95053}" type="presParOf" srcId="{F5D9BE6D-20FA-474E-B0A0-C91689804478}" destId="{A5AFEC6F-B417-574B-857B-810C11813C5A}" srcOrd="0" destOrd="0" presId="urn:microsoft.com/office/officeart/2005/8/layout/list1"/>
    <dgm:cxn modelId="{30FD5EA3-905A-8049-B63E-90E5C01324D5}" type="presParOf" srcId="{A5AFEC6F-B417-574B-857B-810C11813C5A}" destId="{1DFEF327-E4AE-B647-BC82-0017F5609A00}" srcOrd="0" destOrd="0" presId="urn:microsoft.com/office/officeart/2005/8/layout/list1"/>
    <dgm:cxn modelId="{4B999B0E-09D6-EC45-8BC1-28B3A4592D66}" type="presParOf" srcId="{A5AFEC6F-B417-574B-857B-810C11813C5A}" destId="{A96CEF39-959F-1F44-B80F-F58EC5068EE3}" srcOrd="1" destOrd="0" presId="urn:microsoft.com/office/officeart/2005/8/layout/list1"/>
    <dgm:cxn modelId="{5E8DBB6F-7ADA-3E49-A58A-3395ACCB0979}" type="presParOf" srcId="{F5D9BE6D-20FA-474E-B0A0-C91689804478}" destId="{D44E6802-028C-E14B-9329-48FC2F67BEBC}" srcOrd="1" destOrd="0" presId="urn:microsoft.com/office/officeart/2005/8/layout/list1"/>
    <dgm:cxn modelId="{9A89A29F-BDE1-E54F-A802-6C74075A5623}" type="presParOf" srcId="{F5D9BE6D-20FA-474E-B0A0-C91689804478}" destId="{0D1C4A22-5006-1B48-98B3-78D127D18034}" srcOrd="2" destOrd="0" presId="urn:microsoft.com/office/officeart/2005/8/layout/list1"/>
    <dgm:cxn modelId="{E34314A6-C4CA-5944-84AB-03D732420576}" type="presParOf" srcId="{F5D9BE6D-20FA-474E-B0A0-C91689804478}" destId="{62C6C167-F930-0E4F-B08E-710F8DC453DD}" srcOrd="3" destOrd="0" presId="urn:microsoft.com/office/officeart/2005/8/layout/list1"/>
    <dgm:cxn modelId="{5A809BA9-0E15-F24F-8678-FF797BB726D1}" type="presParOf" srcId="{F5D9BE6D-20FA-474E-B0A0-C91689804478}" destId="{961BF08E-963D-0248-A981-546EABEDF7B2}" srcOrd="4" destOrd="0" presId="urn:microsoft.com/office/officeart/2005/8/layout/list1"/>
    <dgm:cxn modelId="{99A135C3-51B7-E248-B704-84B223B82B53}" type="presParOf" srcId="{961BF08E-963D-0248-A981-546EABEDF7B2}" destId="{945F637A-62A9-7D41-8522-8021690648AC}" srcOrd="0" destOrd="0" presId="urn:microsoft.com/office/officeart/2005/8/layout/list1"/>
    <dgm:cxn modelId="{E6ED5C61-6680-714F-995E-191D040A6788}" type="presParOf" srcId="{961BF08E-963D-0248-A981-546EABEDF7B2}" destId="{0971D462-66E2-BC4D-82CE-7706CB777B9C}" srcOrd="1" destOrd="0" presId="urn:microsoft.com/office/officeart/2005/8/layout/list1"/>
    <dgm:cxn modelId="{7C3F65F3-2C0A-7E47-B026-D285A8DA5F0B}" type="presParOf" srcId="{F5D9BE6D-20FA-474E-B0A0-C91689804478}" destId="{682900CC-DA55-1449-83CF-C59B0F2E117C}" srcOrd="5" destOrd="0" presId="urn:microsoft.com/office/officeart/2005/8/layout/list1"/>
    <dgm:cxn modelId="{D9E4846E-7276-5440-A7B4-A15F3A362BA6}" type="presParOf" srcId="{F5D9BE6D-20FA-474E-B0A0-C91689804478}" destId="{29A9CE5E-84E8-6E41-A6AE-8B657AFC65E0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15901C7-182D-4259-8491-57D10E04D3C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07D825-E063-468E-8E97-EE3CB711300C}">
      <dgm:prSet/>
      <dgm:spPr/>
      <dgm:t>
        <a:bodyPr/>
        <a:lstStyle/>
        <a:p>
          <a:r>
            <a:rPr lang="de-DE" dirty="0"/>
            <a:t>SAP Fiori Extension Pack</a:t>
          </a:r>
          <a:endParaRPr lang="en-US" dirty="0"/>
        </a:p>
      </dgm:t>
    </dgm:pt>
    <dgm:pt modelId="{27693EF7-8F3A-4EC3-B19A-A650457FA412}" type="parTrans" cxnId="{1C21DC64-1B57-420E-94EF-82BF780713ED}">
      <dgm:prSet/>
      <dgm:spPr/>
      <dgm:t>
        <a:bodyPr/>
        <a:lstStyle/>
        <a:p>
          <a:endParaRPr lang="en-US"/>
        </a:p>
      </dgm:t>
    </dgm:pt>
    <dgm:pt modelId="{FC9565BC-1A7B-423D-935A-A58A087D2784}" type="sibTrans" cxnId="{1C21DC64-1B57-420E-94EF-82BF780713ED}">
      <dgm:prSet/>
      <dgm:spPr/>
      <dgm:t>
        <a:bodyPr/>
        <a:lstStyle/>
        <a:p>
          <a:endParaRPr lang="en-US"/>
        </a:p>
      </dgm:t>
    </dgm:pt>
    <dgm:pt modelId="{2D0D8644-3C82-437C-A301-6822A7A653F6}">
      <dgm:prSet/>
      <dgm:spPr/>
      <dgm:t>
        <a:bodyPr/>
        <a:lstStyle/>
        <a:p>
          <a:r>
            <a:rPr lang="de-DE" dirty="0"/>
            <a:t>Rest Client</a:t>
          </a:r>
          <a:endParaRPr lang="en-US" dirty="0"/>
        </a:p>
      </dgm:t>
    </dgm:pt>
    <dgm:pt modelId="{496F125B-5A14-4164-9062-5D80D6551CE6}" type="parTrans" cxnId="{B3353C59-283E-4A64-B7CB-61945C6AB7D7}">
      <dgm:prSet/>
      <dgm:spPr/>
      <dgm:t>
        <a:bodyPr/>
        <a:lstStyle/>
        <a:p>
          <a:endParaRPr lang="en-US"/>
        </a:p>
      </dgm:t>
    </dgm:pt>
    <dgm:pt modelId="{25F14A54-578E-43A6-B17D-A88F213E1210}" type="sibTrans" cxnId="{B3353C59-283E-4A64-B7CB-61945C6AB7D7}">
      <dgm:prSet/>
      <dgm:spPr/>
      <dgm:t>
        <a:bodyPr/>
        <a:lstStyle/>
        <a:p>
          <a:endParaRPr lang="en-US"/>
        </a:p>
      </dgm:t>
    </dgm:pt>
    <dgm:pt modelId="{77C84202-DDCF-43BE-B82F-D9530403DB7E}">
      <dgm:prSet/>
      <dgm:spPr/>
      <dgm:t>
        <a:bodyPr/>
        <a:lstStyle/>
        <a:p>
          <a:r>
            <a:rPr lang="de-DE" dirty="0"/>
            <a:t>Rainbow CSV</a:t>
          </a:r>
          <a:endParaRPr lang="en-US" dirty="0"/>
        </a:p>
      </dgm:t>
    </dgm:pt>
    <dgm:pt modelId="{1015ED80-5E71-47AE-83D6-3D3DD2765C44}" type="parTrans" cxnId="{4956BFEA-6F14-462D-8E8C-955A97503634}">
      <dgm:prSet/>
      <dgm:spPr/>
      <dgm:t>
        <a:bodyPr/>
        <a:lstStyle/>
        <a:p>
          <a:endParaRPr lang="en-US"/>
        </a:p>
      </dgm:t>
    </dgm:pt>
    <dgm:pt modelId="{388AA578-824F-492A-BFA4-4B872CDC65AD}" type="sibTrans" cxnId="{4956BFEA-6F14-462D-8E8C-955A97503634}">
      <dgm:prSet/>
      <dgm:spPr/>
      <dgm:t>
        <a:bodyPr/>
        <a:lstStyle/>
        <a:p>
          <a:endParaRPr lang="en-US"/>
        </a:p>
      </dgm:t>
    </dgm:pt>
    <dgm:pt modelId="{1A89D36F-D79F-48A7-A1AB-0EFB84035182}">
      <dgm:prSet/>
      <dgm:spPr/>
      <dgm:t>
        <a:bodyPr/>
        <a:lstStyle/>
        <a:p>
          <a:r>
            <a:rPr lang="de-DE" dirty="0"/>
            <a:t>SAP CDS Language</a:t>
          </a:r>
          <a:endParaRPr lang="en-US" dirty="0"/>
        </a:p>
      </dgm:t>
    </dgm:pt>
    <dgm:pt modelId="{F31535FC-F960-4D94-87F2-42EEDB435D90}" type="parTrans" cxnId="{9629807F-BE17-4050-9BEC-B465D9A1B84D}">
      <dgm:prSet/>
      <dgm:spPr/>
      <dgm:t>
        <a:bodyPr/>
        <a:lstStyle/>
        <a:p>
          <a:endParaRPr lang="en-US"/>
        </a:p>
      </dgm:t>
    </dgm:pt>
    <dgm:pt modelId="{8E89F883-46A7-4257-8ED6-732783761132}" type="sibTrans" cxnId="{9629807F-BE17-4050-9BEC-B465D9A1B84D}">
      <dgm:prSet/>
      <dgm:spPr/>
      <dgm:t>
        <a:bodyPr/>
        <a:lstStyle/>
        <a:p>
          <a:endParaRPr lang="en-US"/>
        </a:p>
      </dgm:t>
    </dgm:pt>
    <dgm:pt modelId="{F9694D0A-D181-2E4E-A3C6-C45CCFEE518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de-DE"/>
            <a:t>UI5 Language Assistant</a:t>
          </a:r>
        </a:p>
      </dgm:t>
    </dgm:pt>
    <dgm:pt modelId="{51CE4123-681D-2941-AC53-7775E45D3E71}" type="parTrans" cxnId="{D06DF4CC-7714-4749-BF6D-AFC22114EC08}">
      <dgm:prSet/>
      <dgm:spPr/>
      <dgm:t>
        <a:bodyPr/>
        <a:lstStyle/>
        <a:p>
          <a:endParaRPr lang="de-DE"/>
        </a:p>
      </dgm:t>
    </dgm:pt>
    <dgm:pt modelId="{F2CB5D78-5334-EF4E-9A09-0ACEC37CAE92}" type="sibTrans" cxnId="{D06DF4CC-7714-4749-BF6D-AFC22114EC08}">
      <dgm:prSet/>
      <dgm:spPr/>
      <dgm:t>
        <a:bodyPr/>
        <a:lstStyle/>
        <a:p>
          <a:endParaRPr lang="de-DE"/>
        </a:p>
      </dgm:t>
    </dgm:pt>
    <dgm:pt modelId="{47704C28-ABD0-774F-8A61-3078099DF21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de-DE" dirty="0" err="1"/>
            <a:t>ESLint</a:t>
          </a:r>
          <a:endParaRPr lang="de-DE" dirty="0"/>
        </a:p>
      </dgm:t>
    </dgm:pt>
    <dgm:pt modelId="{5DD39D5C-FB77-694C-9B51-E7F3BFD6A770}" type="parTrans" cxnId="{BBBEF84C-5A14-BA40-B60E-EDA4E1DF4A4C}">
      <dgm:prSet/>
      <dgm:spPr/>
      <dgm:t>
        <a:bodyPr/>
        <a:lstStyle/>
        <a:p>
          <a:endParaRPr lang="de-DE"/>
        </a:p>
      </dgm:t>
    </dgm:pt>
    <dgm:pt modelId="{C41E83E7-6CCD-BC44-8014-EF6CEA708E61}" type="sibTrans" cxnId="{BBBEF84C-5A14-BA40-B60E-EDA4E1DF4A4C}">
      <dgm:prSet/>
      <dgm:spPr/>
      <dgm:t>
        <a:bodyPr/>
        <a:lstStyle/>
        <a:p>
          <a:endParaRPr lang="de-DE"/>
        </a:p>
      </dgm:t>
    </dgm:pt>
    <dgm:pt modelId="{D2E2FBB6-16EF-4942-87A4-BC81EB838CE7}" type="pres">
      <dgm:prSet presAssocID="{F15901C7-182D-4259-8491-57D10E04D3C2}" presName="vert0" presStyleCnt="0">
        <dgm:presLayoutVars>
          <dgm:dir/>
          <dgm:animOne val="branch"/>
          <dgm:animLvl val="lvl"/>
        </dgm:presLayoutVars>
      </dgm:prSet>
      <dgm:spPr/>
    </dgm:pt>
    <dgm:pt modelId="{FAF216CC-EBCF-D34F-BC25-C897BE9AE515}" type="pres">
      <dgm:prSet presAssocID="{9C07D825-E063-468E-8E97-EE3CB711300C}" presName="thickLine" presStyleLbl="alignNode1" presStyleIdx="0" presStyleCnt="6"/>
      <dgm:spPr/>
    </dgm:pt>
    <dgm:pt modelId="{4A4FD9A7-3B43-4141-8D33-4541F14045D8}" type="pres">
      <dgm:prSet presAssocID="{9C07D825-E063-468E-8E97-EE3CB711300C}" presName="horz1" presStyleCnt="0"/>
      <dgm:spPr/>
    </dgm:pt>
    <dgm:pt modelId="{1145965C-7CD6-E348-A2FA-A58130FAE2EB}" type="pres">
      <dgm:prSet presAssocID="{9C07D825-E063-468E-8E97-EE3CB711300C}" presName="tx1" presStyleLbl="revTx" presStyleIdx="0" presStyleCnt="6"/>
      <dgm:spPr/>
    </dgm:pt>
    <dgm:pt modelId="{A794CD5B-61B1-FD4F-91C0-80C572A84EB7}" type="pres">
      <dgm:prSet presAssocID="{9C07D825-E063-468E-8E97-EE3CB711300C}" presName="vert1" presStyleCnt="0"/>
      <dgm:spPr/>
    </dgm:pt>
    <dgm:pt modelId="{BF6ED5DF-EA14-C444-A764-9F6C5BFE6B50}" type="pres">
      <dgm:prSet presAssocID="{2D0D8644-3C82-437C-A301-6822A7A653F6}" presName="thickLine" presStyleLbl="alignNode1" presStyleIdx="1" presStyleCnt="6"/>
      <dgm:spPr/>
    </dgm:pt>
    <dgm:pt modelId="{C7B6A866-F261-9744-AE8C-12BDD425650E}" type="pres">
      <dgm:prSet presAssocID="{2D0D8644-3C82-437C-A301-6822A7A653F6}" presName="horz1" presStyleCnt="0"/>
      <dgm:spPr/>
    </dgm:pt>
    <dgm:pt modelId="{D64B1B19-DCB2-264D-AB59-B02DBA5B23BC}" type="pres">
      <dgm:prSet presAssocID="{2D0D8644-3C82-437C-A301-6822A7A653F6}" presName="tx1" presStyleLbl="revTx" presStyleIdx="1" presStyleCnt="6"/>
      <dgm:spPr/>
    </dgm:pt>
    <dgm:pt modelId="{A14E70A4-51DA-464E-B0B2-8617C02AC3EE}" type="pres">
      <dgm:prSet presAssocID="{2D0D8644-3C82-437C-A301-6822A7A653F6}" presName="vert1" presStyleCnt="0"/>
      <dgm:spPr/>
    </dgm:pt>
    <dgm:pt modelId="{63858517-B2E8-8D4A-A7F9-5935C7822F78}" type="pres">
      <dgm:prSet presAssocID="{77C84202-DDCF-43BE-B82F-D9530403DB7E}" presName="thickLine" presStyleLbl="alignNode1" presStyleIdx="2" presStyleCnt="6"/>
      <dgm:spPr/>
    </dgm:pt>
    <dgm:pt modelId="{E6575B78-B347-3741-93D0-85A68483DB23}" type="pres">
      <dgm:prSet presAssocID="{77C84202-DDCF-43BE-B82F-D9530403DB7E}" presName="horz1" presStyleCnt="0"/>
      <dgm:spPr/>
    </dgm:pt>
    <dgm:pt modelId="{439CF01B-052E-B64C-B993-C991841864D3}" type="pres">
      <dgm:prSet presAssocID="{77C84202-DDCF-43BE-B82F-D9530403DB7E}" presName="tx1" presStyleLbl="revTx" presStyleIdx="2" presStyleCnt="6"/>
      <dgm:spPr/>
    </dgm:pt>
    <dgm:pt modelId="{25BB1BF5-F61D-4040-8381-5470E3BF9BFB}" type="pres">
      <dgm:prSet presAssocID="{77C84202-DDCF-43BE-B82F-D9530403DB7E}" presName="vert1" presStyleCnt="0"/>
      <dgm:spPr/>
    </dgm:pt>
    <dgm:pt modelId="{0E4B6F7F-FF43-414C-9CEB-60EFDF3169B3}" type="pres">
      <dgm:prSet presAssocID="{1A89D36F-D79F-48A7-A1AB-0EFB84035182}" presName="thickLine" presStyleLbl="alignNode1" presStyleIdx="3" presStyleCnt="6"/>
      <dgm:spPr/>
    </dgm:pt>
    <dgm:pt modelId="{7E9C944A-3071-8341-B031-2C8DA95D84E6}" type="pres">
      <dgm:prSet presAssocID="{1A89D36F-D79F-48A7-A1AB-0EFB84035182}" presName="horz1" presStyleCnt="0"/>
      <dgm:spPr/>
    </dgm:pt>
    <dgm:pt modelId="{AE288E9F-A96C-DB49-983D-7C2A0AE9C0B1}" type="pres">
      <dgm:prSet presAssocID="{1A89D36F-D79F-48A7-A1AB-0EFB84035182}" presName="tx1" presStyleLbl="revTx" presStyleIdx="3" presStyleCnt="6"/>
      <dgm:spPr/>
    </dgm:pt>
    <dgm:pt modelId="{F2EAD579-054C-E34B-A7B0-B2FB50CF51B9}" type="pres">
      <dgm:prSet presAssocID="{1A89D36F-D79F-48A7-A1AB-0EFB84035182}" presName="vert1" presStyleCnt="0"/>
      <dgm:spPr/>
    </dgm:pt>
    <dgm:pt modelId="{547D41E6-7CC6-0E49-8C16-6C2CC658796B}" type="pres">
      <dgm:prSet presAssocID="{F9694D0A-D181-2E4E-A3C6-C45CCFEE5189}" presName="thickLine" presStyleLbl="alignNode1" presStyleIdx="4" presStyleCnt="6"/>
      <dgm:spPr/>
    </dgm:pt>
    <dgm:pt modelId="{7CD720AD-372A-AE49-B3D8-2AAF36D54823}" type="pres">
      <dgm:prSet presAssocID="{F9694D0A-D181-2E4E-A3C6-C45CCFEE5189}" presName="horz1" presStyleCnt="0"/>
      <dgm:spPr/>
    </dgm:pt>
    <dgm:pt modelId="{13AA2330-F2ED-2848-A678-0313E0736210}" type="pres">
      <dgm:prSet presAssocID="{F9694D0A-D181-2E4E-A3C6-C45CCFEE5189}" presName="tx1" presStyleLbl="revTx" presStyleIdx="4" presStyleCnt="6"/>
      <dgm:spPr/>
    </dgm:pt>
    <dgm:pt modelId="{6AA111D3-8C96-FD4A-BB76-170BFE1402B2}" type="pres">
      <dgm:prSet presAssocID="{F9694D0A-D181-2E4E-A3C6-C45CCFEE5189}" presName="vert1" presStyleCnt="0"/>
      <dgm:spPr/>
    </dgm:pt>
    <dgm:pt modelId="{10E5226C-5CAF-CA46-AC55-E0F31ADA3377}" type="pres">
      <dgm:prSet presAssocID="{47704C28-ABD0-774F-8A61-3078099DF218}" presName="thickLine" presStyleLbl="alignNode1" presStyleIdx="5" presStyleCnt="6"/>
      <dgm:spPr/>
    </dgm:pt>
    <dgm:pt modelId="{20DE5A34-3B40-6145-93E5-37AC4454B004}" type="pres">
      <dgm:prSet presAssocID="{47704C28-ABD0-774F-8A61-3078099DF218}" presName="horz1" presStyleCnt="0"/>
      <dgm:spPr/>
    </dgm:pt>
    <dgm:pt modelId="{C4203C8C-692E-0F4C-A64A-2C76A07098EC}" type="pres">
      <dgm:prSet presAssocID="{47704C28-ABD0-774F-8A61-3078099DF218}" presName="tx1" presStyleLbl="revTx" presStyleIdx="5" presStyleCnt="6"/>
      <dgm:spPr/>
    </dgm:pt>
    <dgm:pt modelId="{997C1B4A-3A56-EE45-80FA-531EF9BDE858}" type="pres">
      <dgm:prSet presAssocID="{47704C28-ABD0-774F-8A61-3078099DF218}" presName="vert1" presStyleCnt="0"/>
      <dgm:spPr/>
    </dgm:pt>
  </dgm:ptLst>
  <dgm:cxnLst>
    <dgm:cxn modelId="{BBBEF84C-5A14-BA40-B60E-EDA4E1DF4A4C}" srcId="{F15901C7-182D-4259-8491-57D10E04D3C2}" destId="{47704C28-ABD0-774F-8A61-3078099DF218}" srcOrd="5" destOrd="0" parTransId="{5DD39D5C-FB77-694C-9B51-E7F3BFD6A770}" sibTransId="{C41E83E7-6CCD-BC44-8014-EF6CEA708E61}"/>
    <dgm:cxn modelId="{D4E09155-6D04-A248-A9C0-DE7DFBA63A27}" type="presOf" srcId="{F15901C7-182D-4259-8491-57D10E04D3C2}" destId="{D2E2FBB6-16EF-4942-87A4-BC81EB838CE7}" srcOrd="0" destOrd="0" presId="urn:microsoft.com/office/officeart/2008/layout/LinedList"/>
    <dgm:cxn modelId="{B3353C59-283E-4A64-B7CB-61945C6AB7D7}" srcId="{F15901C7-182D-4259-8491-57D10E04D3C2}" destId="{2D0D8644-3C82-437C-A301-6822A7A653F6}" srcOrd="1" destOrd="0" parTransId="{496F125B-5A14-4164-9062-5D80D6551CE6}" sibTransId="{25F14A54-578E-43A6-B17D-A88F213E1210}"/>
    <dgm:cxn modelId="{1C21DC64-1B57-420E-94EF-82BF780713ED}" srcId="{F15901C7-182D-4259-8491-57D10E04D3C2}" destId="{9C07D825-E063-468E-8E97-EE3CB711300C}" srcOrd="0" destOrd="0" parTransId="{27693EF7-8F3A-4EC3-B19A-A650457FA412}" sibTransId="{FC9565BC-1A7B-423D-935A-A58A087D2784}"/>
    <dgm:cxn modelId="{919A5C6C-28D8-434A-8CF2-E7D2890E49DA}" type="presOf" srcId="{2D0D8644-3C82-437C-A301-6822A7A653F6}" destId="{D64B1B19-DCB2-264D-AB59-B02DBA5B23BC}" srcOrd="0" destOrd="0" presId="urn:microsoft.com/office/officeart/2008/layout/LinedList"/>
    <dgm:cxn modelId="{9629807F-BE17-4050-9BEC-B465D9A1B84D}" srcId="{F15901C7-182D-4259-8491-57D10E04D3C2}" destId="{1A89D36F-D79F-48A7-A1AB-0EFB84035182}" srcOrd="3" destOrd="0" parTransId="{F31535FC-F960-4D94-87F2-42EEDB435D90}" sibTransId="{8E89F883-46A7-4257-8ED6-732783761132}"/>
    <dgm:cxn modelId="{BE7D3E8B-C69F-A34D-A4A8-850727856D7B}" type="presOf" srcId="{47704C28-ABD0-774F-8A61-3078099DF218}" destId="{C4203C8C-692E-0F4C-A64A-2C76A07098EC}" srcOrd="0" destOrd="0" presId="urn:microsoft.com/office/officeart/2008/layout/LinedList"/>
    <dgm:cxn modelId="{FD5F079D-2DD8-9546-8372-160072E7A306}" type="presOf" srcId="{1A89D36F-D79F-48A7-A1AB-0EFB84035182}" destId="{AE288E9F-A96C-DB49-983D-7C2A0AE9C0B1}" srcOrd="0" destOrd="0" presId="urn:microsoft.com/office/officeart/2008/layout/LinedList"/>
    <dgm:cxn modelId="{D98D80A0-4D7B-0D43-80AA-058DDFA4C1BD}" type="presOf" srcId="{9C07D825-E063-468E-8E97-EE3CB711300C}" destId="{1145965C-7CD6-E348-A2FA-A58130FAE2EB}" srcOrd="0" destOrd="0" presId="urn:microsoft.com/office/officeart/2008/layout/LinedList"/>
    <dgm:cxn modelId="{34A359A9-A211-6B49-A700-B3EF82CD1E79}" type="presOf" srcId="{77C84202-DDCF-43BE-B82F-D9530403DB7E}" destId="{439CF01B-052E-B64C-B993-C991841864D3}" srcOrd="0" destOrd="0" presId="urn:microsoft.com/office/officeart/2008/layout/LinedList"/>
    <dgm:cxn modelId="{D06DF4CC-7714-4749-BF6D-AFC22114EC08}" srcId="{F15901C7-182D-4259-8491-57D10E04D3C2}" destId="{F9694D0A-D181-2E4E-A3C6-C45CCFEE5189}" srcOrd="4" destOrd="0" parTransId="{51CE4123-681D-2941-AC53-7775E45D3E71}" sibTransId="{F2CB5D78-5334-EF4E-9A09-0ACEC37CAE92}"/>
    <dgm:cxn modelId="{4956BFEA-6F14-462D-8E8C-955A97503634}" srcId="{F15901C7-182D-4259-8491-57D10E04D3C2}" destId="{77C84202-DDCF-43BE-B82F-D9530403DB7E}" srcOrd="2" destOrd="0" parTransId="{1015ED80-5E71-47AE-83D6-3D3DD2765C44}" sibTransId="{388AA578-824F-492A-BFA4-4B872CDC65AD}"/>
    <dgm:cxn modelId="{A538B6F0-1066-5F42-92AB-76C8F3A5B4C1}" type="presOf" srcId="{F9694D0A-D181-2E4E-A3C6-C45CCFEE5189}" destId="{13AA2330-F2ED-2848-A678-0313E0736210}" srcOrd="0" destOrd="0" presId="urn:microsoft.com/office/officeart/2008/layout/LinedList"/>
    <dgm:cxn modelId="{C4ABA3AC-F5C7-2B43-A3A8-88F32241DCA2}" type="presParOf" srcId="{D2E2FBB6-16EF-4942-87A4-BC81EB838CE7}" destId="{FAF216CC-EBCF-D34F-BC25-C897BE9AE515}" srcOrd="0" destOrd="0" presId="urn:microsoft.com/office/officeart/2008/layout/LinedList"/>
    <dgm:cxn modelId="{066432FE-6FAD-E64E-B22A-2E6249BADB37}" type="presParOf" srcId="{D2E2FBB6-16EF-4942-87A4-BC81EB838CE7}" destId="{4A4FD9A7-3B43-4141-8D33-4541F14045D8}" srcOrd="1" destOrd="0" presId="urn:microsoft.com/office/officeart/2008/layout/LinedList"/>
    <dgm:cxn modelId="{D9983DAA-7D5E-ED4D-BE2D-207C9E0397C6}" type="presParOf" srcId="{4A4FD9A7-3B43-4141-8D33-4541F14045D8}" destId="{1145965C-7CD6-E348-A2FA-A58130FAE2EB}" srcOrd="0" destOrd="0" presId="urn:microsoft.com/office/officeart/2008/layout/LinedList"/>
    <dgm:cxn modelId="{F70431ED-5764-A94B-B5B1-30BD7BA159AB}" type="presParOf" srcId="{4A4FD9A7-3B43-4141-8D33-4541F14045D8}" destId="{A794CD5B-61B1-FD4F-91C0-80C572A84EB7}" srcOrd="1" destOrd="0" presId="urn:microsoft.com/office/officeart/2008/layout/LinedList"/>
    <dgm:cxn modelId="{36E880EE-6215-DC43-A4FA-C62D2775FD94}" type="presParOf" srcId="{D2E2FBB6-16EF-4942-87A4-BC81EB838CE7}" destId="{BF6ED5DF-EA14-C444-A764-9F6C5BFE6B50}" srcOrd="2" destOrd="0" presId="urn:microsoft.com/office/officeart/2008/layout/LinedList"/>
    <dgm:cxn modelId="{406EC0C6-784C-AE4A-BCC5-965F7DF8130D}" type="presParOf" srcId="{D2E2FBB6-16EF-4942-87A4-BC81EB838CE7}" destId="{C7B6A866-F261-9744-AE8C-12BDD425650E}" srcOrd="3" destOrd="0" presId="urn:microsoft.com/office/officeart/2008/layout/LinedList"/>
    <dgm:cxn modelId="{BE40563C-61C3-0D40-AD38-D0457D4D0CFA}" type="presParOf" srcId="{C7B6A866-F261-9744-AE8C-12BDD425650E}" destId="{D64B1B19-DCB2-264D-AB59-B02DBA5B23BC}" srcOrd="0" destOrd="0" presId="urn:microsoft.com/office/officeart/2008/layout/LinedList"/>
    <dgm:cxn modelId="{0872B615-BC80-3E42-965C-7FBACE2B6B3D}" type="presParOf" srcId="{C7B6A866-F261-9744-AE8C-12BDD425650E}" destId="{A14E70A4-51DA-464E-B0B2-8617C02AC3EE}" srcOrd="1" destOrd="0" presId="urn:microsoft.com/office/officeart/2008/layout/LinedList"/>
    <dgm:cxn modelId="{DEF53AAD-C103-3F45-82A4-706A8ECAFB30}" type="presParOf" srcId="{D2E2FBB6-16EF-4942-87A4-BC81EB838CE7}" destId="{63858517-B2E8-8D4A-A7F9-5935C7822F78}" srcOrd="4" destOrd="0" presId="urn:microsoft.com/office/officeart/2008/layout/LinedList"/>
    <dgm:cxn modelId="{6C81778C-F99D-2448-8872-C340C1147C83}" type="presParOf" srcId="{D2E2FBB6-16EF-4942-87A4-BC81EB838CE7}" destId="{E6575B78-B347-3741-93D0-85A68483DB23}" srcOrd="5" destOrd="0" presId="urn:microsoft.com/office/officeart/2008/layout/LinedList"/>
    <dgm:cxn modelId="{8628682B-373B-024F-A53B-A05F83A55850}" type="presParOf" srcId="{E6575B78-B347-3741-93D0-85A68483DB23}" destId="{439CF01B-052E-B64C-B993-C991841864D3}" srcOrd="0" destOrd="0" presId="urn:microsoft.com/office/officeart/2008/layout/LinedList"/>
    <dgm:cxn modelId="{B56FEBBB-6F6D-D94B-8A5F-9B5A85845DB3}" type="presParOf" srcId="{E6575B78-B347-3741-93D0-85A68483DB23}" destId="{25BB1BF5-F61D-4040-8381-5470E3BF9BFB}" srcOrd="1" destOrd="0" presId="urn:microsoft.com/office/officeart/2008/layout/LinedList"/>
    <dgm:cxn modelId="{6F9E1C4B-4987-644D-8AF7-98F776A95121}" type="presParOf" srcId="{D2E2FBB6-16EF-4942-87A4-BC81EB838CE7}" destId="{0E4B6F7F-FF43-414C-9CEB-60EFDF3169B3}" srcOrd="6" destOrd="0" presId="urn:microsoft.com/office/officeart/2008/layout/LinedList"/>
    <dgm:cxn modelId="{3BD96DEC-0C6E-024C-BFC9-5AE0E075CB49}" type="presParOf" srcId="{D2E2FBB6-16EF-4942-87A4-BC81EB838CE7}" destId="{7E9C944A-3071-8341-B031-2C8DA95D84E6}" srcOrd="7" destOrd="0" presId="urn:microsoft.com/office/officeart/2008/layout/LinedList"/>
    <dgm:cxn modelId="{FC7F10A6-EC0A-8F47-B17A-76E678734D94}" type="presParOf" srcId="{7E9C944A-3071-8341-B031-2C8DA95D84E6}" destId="{AE288E9F-A96C-DB49-983D-7C2A0AE9C0B1}" srcOrd="0" destOrd="0" presId="urn:microsoft.com/office/officeart/2008/layout/LinedList"/>
    <dgm:cxn modelId="{9A2957EF-2F0A-3F47-9D8F-F43F72CCAAFA}" type="presParOf" srcId="{7E9C944A-3071-8341-B031-2C8DA95D84E6}" destId="{F2EAD579-054C-E34B-A7B0-B2FB50CF51B9}" srcOrd="1" destOrd="0" presId="urn:microsoft.com/office/officeart/2008/layout/LinedList"/>
    <dgm:cxn modelId="{111CAC99-C0BD-2B48-8FE1-325AD0927FEE}" type="presParOf" srcId="{D2E2FBB6-16EF-4942-87A4-BC81EB838CE7}" destId="{547D41E6-7CC6-0E49-8C16-6C2CC658796B}" srcOrd="8" destOrd="0" presId="urn:microsoft.com/office/officeart/2008/layout/LinedList"/>
    <dgm:cxn modelId="{85568492-7178-0648-AD9D-3C972A87A91D}" type="presParOf" srcId="{D2E2FBB6-16EF-4942-87A4-BC81EB838CE7}" destId="{7CD720AD-372A-AE49-B3D8-2AAF36D54823}" srcOrd="9" destOrd="0" presId="urn:microsoft.com/office/officeart/2008/layout/LinedList"/>
    <dgm:cxn modelId="{0248CCB9-CB54-7F47-949F-CBC8F99C6B62}" type="presParOf" srcId="{7CD720AD-372A-AE49-B3D8-2AAF36D54823}" destId="{13AA2330-F2ED-2848-A678-0313E0736210}" srcOrd="0" destOrd="0" presId="urn:microsoft.com/office/officeart/2008/layout/LinedList"/>
    <dgm:cxn modelId="{422CB032-C738-6E45-B787-3C2348EF15AE}" type="presParOf" srcId="{7CD720AD-372A-AE49-B3D8-2AAF36D54823}" destId="{6AA111D3-8C96-FD4A-BB76-170BFE1402B2}" srcOrd="1" destOrd="0" presId="urn:microsoft.com/office/officeart/2008/layout/LinedList"/>
    <dgm:cxn modelId="{965B0B85-698B-9D44-9282-7EE4186F06AE}" type="presParOf" srcId="{D2E2FBB6-16EF-4942-87A4-BC81EB838CE7}" destId="{10E5226C-5CAF-CA46-AC55-E0F31ADA3377}" srcOrd="10" destOrd="0" presId="urn:microsoft.com/office/officeart/2008/layout/LinedList"/>
    <dgm:cxn modelId="{FB2DC2F4-8651-BE40-AD5D-84AB9B69D6BC}" type="presParOf" srcId="{D2E2FBB6-16EF-4942-87A4-BC81EB838CE7}" destId="{20DE5A34-3B40-6145-93E5-37AC4454B004}" srcOrd="11" destOrd="0" presId="urn:microsoft.com/office/officeart/2008/layout/LinedList"/>
    <dgm:cxn modelId="{00B67531-9FAE-C14E-99E6-2CD0AD569150}" type="presParOf" srcId="{20DE5A34-3B40-6145-93E5-37AC4454B004}" destId="{C4203C8C-692E-0F4C-A64A-2C76A07098EC}" srcOrd="0" destOrd="0" presId="urn:microsoft.com/office/officeart/2008/layout/LinedList"/>
    <dgm:cxn modelId="{C81FF894-8974-E64E-BE25-9F9AF56E857C}" type="presParOf" srcId="{20DE5A34-3B40-6145-93E5-37AC4454B004}" destId="{997C1B4A-3A56-EE45-80FA-531EF9BDE85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88BB394-3EDE-E548-B985-FA095D540AAB}" type="doc">
      <dgm:prSet loTypeId="urn:microsoft.com/office/officeart/2008/layout/LinedList" loCatId="list" qsTypeId="urn:microsoft.com/office/officeart/2005/8/quickstyle/simple4" qsCatId="simple" csTypeId="urn:microsoft.com/office/officeart/2005/8/colors/accent3_2" csCatId="accent3"/>
      <dgm:spPr/>
      <dgm:t>
        <a:bodyPr/>
        <a:lstStyle/>
        <a:p>
          <a:endParaRPr lang="de-DE"/>
        </a:p>
      </dgm:t>
    </dgm:pt>
    <dgm:pt modelId="{D5F9F65A-B5A2-1043-A0B0-1E86E5146DD3}">
      <dgm:prSet custT="1"/>
      <dgm:spPr/>
      <dgm:t>
        <a:bodyPr/>
        <a:lstStyle/>
        <a:p>
          <a:r>
            <a:rPr lang="de-AT" sz="2000" dirty="0" err="1"/>
            <a:t>npm</a:t>
          </a:r>
          <a:r>
            <a:rPr lang="de-AT" sz="2000" dirty="0"/>
            <a:t> </a:t>
          </a:r>
          <a:r>
            <a:rPr lang="de-AT" sz="2000" dirty="0" err="1"/>
            <a:t>config</a:t>
          </a:r>
          <a:r>
            <a:rPr lang="de-AT" sz="2000" dirty="0"/>
            <a:t> </a:t>
          </a:r>
          <a:r>
            <a:rPr lang="de-AT" sz="2000" dirty="0" err="1"/>
            <a:t>set</a:t>
          </a:r>
          <a:r>
            <a:rPr lang="de-AT" sz="2000" dirty="0"/>
            <a:t> </a:t>
          </a:r>
          <a:r>
            <a:rPr lang="de-AT" sz="2000" dirty="0" err="1"/>
            <a:t>proxy</a:t>
          </a:r>
          <a:r>
            <a:rPr lang="de-AT" sz="2000" dirty="0"/>
            <a:t> http://&lt;</a:t>
          </a:r>
          <a:r>
            <a:rPr lang="de-AT" sz="2000" dirty="0" err="1"/>
            <a:t>username</a:t>
          </a:r>
          <a:r>
            <a:rPr lang="de-AT" sz="2000" dirty="0"/>
            <a:t>&gt;:&lt;</a:t>
          </a:r>
          <a:r>
            <a:rPr lang="de-AT" sz="2000" dirty="0" err="1"/>
            <a:t>password</a:t>
          </a:r>
          <a:r>
            <a:rPr lang="de-AT" sz="2000" dirty="0"/>
            <a:t>&gt;@&lt;proxy-server-</a:t>
          </a:r>
          <a:r>
            <a:rPr lang="de-AT" sz="2000" dirty="0" err="1"/>
            <a:t>url</a:t>
          </a:r>
          <a:r>
            <a:rPr lang="de-AT" sz="2000" dirty="0"/>
            <a:t>&gt;:&lt;</a:t>
          </a:r>
          <a:r>
            <a:rPr lang="de-AT" sz="2000" dirty="0" err="1"/>
            <a:t>port</a:t>
          </a:r>
          <a:r>
            <a:rPr lang="de-AT" sz="2000" dirty="0"/>
            <a:t>&gt;</a:t>
          </a:r>
        </a:p>
      </dgm:t>
    </dgm:pt>
    <dgm:pt modelId="{86C5EDC3-196C-8846-AD71-31A21BC84969}" type="parTrans" cxnId="{98558D9A-DB5D-194A-87E0-0B77741CD820}">
      <dgm:prSet/>
      <dgm:spPr/>
      <dgm:t>
        <a:bodyPr/>
        <a:lstStyle/>
        <a:p>
          <a:endParaRPr lang="de-DE"/>
        </a:p>
      </dgm:t>
    </dgm:pt>
    <dgm:pt modelId="{689AA3FD-6A29-6F4B-ABAD-65C23257D1FF}" type="sibTrans" cxnId="{98558D9A-DB5D-194A-87E0-0B77741CD820}">
      <dgm:prSet/>
      <dgm:spPr/>
      <dgm:t>
        <a:bodyPr/>
        <a:lstStyle/>
        <a:p>
          <a:endParaRPr lang="de-DE"/>
        </a:p>
      </dgm:t>
    </dgm:pt>
    <dgm:pt modelId="{3ED0ECE0-9E82-FC4B-8317-99DF64DA2E7B}">
      <dgm:prSet custT="1"/>
      <dgm:spPr/>
      <dgm:t>
        <a:bodyPr/>
        <a:lstStyle/>
        <a:p>
          <a:r>
            <a:rPr lang="de-AT" sz="2000" dirty="0" err="1"/>
            <a:t>npm</a:t>
          </a:r>
          <a:r>
            <a:rPr lang="de-AT" sz="2000" dirty="0"/>
            <a:t> </a:t>
          </a:r>
          <a:r>
            <a:rPr lang="de-AT" sz="2000" dirty="0" err="1"/>
            <a:t>config</a:t>
          </a:r>
          <a:r>
            <a:rPr lang="de-AT" sz="2000" dirty="0"/>
            <a:t> </a:t>
          </a:r>
          <a:r>
            <a:rPr lang="de-AT" sz="2000" dirty="0" err="1"/>
            <a:t>set</a:t>
          </a:r>
          <a:r>
            <a:rPr lang="de-AT" sz="2000" dirty="0"/>
            <a:t> https-proxy http://&lt;</a:t>
          </a:r>
          <a:r>
            <a:rPr lang="de-AT" sz="2000" dirty="0" err="1"/>
            <a:t>username</a:t>
          </a:r>
          <a:r>
            <a:rPr lang="de-AT" sz="2000" dirty="0"/>
            <a:t>&gt;:&lt;</a:t>
          </a:r>
          <a:r>
            <a:rPr lang="de-AT" sz="2000" dirty="0" err="1"/>
            <a:t>password</a:t>
          </a:r>
          <a:r>
            <a:rPr lang="de-AT" sz="2000" dirty="0"/>
            <a:t>&gt;@&lt;proxy-server-</a:t>
          </a:r>
          <a:r>
            <a:rPr lang="de-AT" sz="2000" dirty="0" err="1"/>
            <a:t>url</a:t>
          </a:r>
          <a:r>
            <a:rPr lang="de-AT" sz="2000" dirty="0"/>
            <a:t>&gt;:&lt;</a:t>
          </a:r>
          <a:r>
            <a:rPr lang="de-AT" sz="2000" dirty="0" err="1"/>
            <a:t>port</a:t>
          </a:r>
          <a:r>
            <a:rPr lang="de-AT" sz="2000" dirty="0"/>
            <a:t>&gt; </a:t>
          </a:r>
        </a:p>
      </dgm:t>
    </dgm:pt>
    <dgm:pt modelId="{EC28C6AB-3CF3-A24C-AF90-B5CCE171C1F3}" type="parTrans" cxnId="{478E37F7-E6A8-D747-AB5F-D76E8A9E0337}">
      <dgm:prSet/>
      <dgm:spPr/>
      <dgm:t>
        <a:bodyPr/>
        <a:lstStyle/>
        <a:p>
          <a:endParaRPr lang="de-DE"/>
        </a:p>
      </dgm:t>
    </dgm:pt>
    <dgm:pt modelId="{0E4F2421-FB8D-7F43-9F40-AC722DE6A1C7}" type="sibTrans" cxnId="{478E37F7-E6A8-D747-AB5F-D76E8A9E0337}">
      <dgm:prSet/>
      <dgm:spPr/>
      <dgm:t>
        <a:bodyPr/>
        <a:lstStyle/>
        <a:p>
          <a:endParaRPr lang="de-DE"/>
        </a:p>
      </dgm:t>
    </dgm:pt>
    <dgm:pt modelId="{D8E78B4B-348A-2345-A1F9-B9523622AC52}">
      <dgm:prSet custT="1"/>
      <dgm:spPr/>
      <dgm:t>
        <a:bodyPr/>
        <a:lstStyle/>
        <a:p>
          <a:r>
            <a:rPr lang="de-AT" sz="2000" dirty="0" err="1">
              <a:solidFill>
                <a:schemeClr val="tx1"/>
              </a:solidFill>
            </a:rPr>
            <a:t>npm</a:t>
          </a:r>
          <a:r>
            <a:rPr lang="de-AT" sz="2000" dirty="0">
              <a:solidFill>
                <a:schemeClr val="tx1"/>
              </a:solidFill>
            </a:rPr>
            <a:t> </a:t>
          </a:r>
          <a:r>
            <a:rPr lang="de-AT" sz="2000" dirty="0" err="1">
              <a:solidFill>
                <a:schemeClr val="tx1"/>
              </a:solidFill>
            </a:rPr>
            <a:t>config</a:t>
          </a:r>
          <a:r>
            <a:rPr lang="de-AT" sz="2000" dirty="0">
              <a:solidFill>
                <a:schemeClr val="tx1"/>
              </a:solidFill>
            </a:rPr>
            <a:t> </a:t>
          </a:r>
          <a:r>
            <a:rPr lang="de-AT" sz="2000" dirty="0" err="1">
              <a:solidFill>
                <a:schemeClr val="tx1"/>
              </a:solidFill>
            </a:rPr>
            <a:t>set</a:t>
          </a:r>
          <a:r>
            <a:rPr lang="de-AT" sz="2000" dirty="0">
              <a:solidFill>
                <a:schemeClr val="tx1"/>
              </a:solidFill>
            </a:rPr>
            <a:t> </a:t>
          </a:r>
          <a:r>
            <a:rPr lang="de-AT" sz="2000" dirty="0" err="1">
              <a:solidFill>
                <a:schemeClr val="tx1"/>
              </a:solidFill>
            </a:rPr>
            <a:t>registry</a:t>
          </a:r>
          <a:r>
            <a:rPr lang="de-AT" sz="2000" dirty="0">
              <a:solidFill>
                <a:schemeClr val="tx1"/>
              </a:solidFill>
            </a:rPr>
            <a:t> </a:t>
          </a:r>
          <a:r>
            <a:rPr lang="de-AT" sz="2000" dirty="0">
              <a:solidFill>
                <a:schemeClr val="tx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http://registry.npmjs.org/</a:t>
          </a:r>
          <a:endParaRPr lang="de-AT" sz="2000" dirty="0">
            <a:solidFill>
              <a:schemeClr val="tx1"/>
            </a:solidFill>
          </a:endParaRPr>
        </a:p>
      </dgm:t>
    </dgm:pt>
    <dgm:pt modelId="{4772845B-522A-A54D-9A16-62B2F4CBDB2F}" type="parTrans" cxnId="{A93D010B-B736-5945-9222-AE719348E835}">
      <dgm:prSet/>
      <dgm:spPr/>
      <dgm:t>
        <a:bodyPr/>
        <a:lstStyle/>
        <a:p>
          <a:endParaRPr lang="de-DE"/>
        </a:p>
      </dgm:t>
    </dgm:pt>
    <dgm:pt modelId="{309E440A-E63F-4A4F-ABF5-DB0BE9E647DE}" type="sibTrans" cxnId="{A93D010B-B736-5945-9222-AE719348E835}">
      <dgm:prSet/>
      <dgm:spPr/>
      <dgm:t>
        <a:bodyPr/>
        <a:lstStyle/>
        <a:p>
          <a:endParaRPr lang="de-DE"/>
        </a:p>
      </dgm:t>
    </dgm:pt>
    <dgm:pt modelId="{90AE4322-1DC2-AD4C-83F8-98EFEC1A6C56}">
      <dgm:prSet custT="1"/>
      <dgm:spPr/>
      <dgm:t>
        <a:bodyPr/>
        <a:lstStyle/>
        <a:p>
          <a:r>
            <a:rPr lang="de-AT" sz="2000" dirty="0" err="1"/>
            <a:t>npm</a:t>
          </a:r>
          <a:r>
            <a:rPr lang="de-AT" sz="2000" dirty="0"/>
            <a:t> </a:t>
          </a:r>
          <a:r>
            <a:rPr lang="de-AT" sz="2000" dirty="0" err="1"/>
            <a:t>config</a:t>
          </a:r>
          <a:r>
            <a:rPr lang="de-AT" sz="2000" dirty="0"/>
            <a:t> </a:t>
          </a:r>
          <a:r>
            <a:rPr lang="de-AT" sz="2000" dirty="0" err="1"/>
            <a:t>set</a:t>
          </a:r>
          <a:r>
            <a:rPr lang="de-AT" sz="2000" dirty="0"/>
            <a:t> </a:t>
          </a:r>
          <a:r>
            <a:rPr lang="de-AT" sz="2000" dirty="0" err="1"/>
            <a:t>strict-ssl</a:t>
          </a:r>
          <a:r>
            <a:rPr lang="de-AT" sz="2000" dirty="0"/>
            <a:t> </a:t>
          </a:r>
          <a:r>
            <a:rPr lang="de-AT" sz="2000" dirty="0" err="1"/>
            <a:t>false</a:t>
          </a:r>
          <a:endParaRPr lang="de-AT" sz="2000" dirty="0"/>
        </a:p>
      </dgm:t>
    </dgm:pt>
    <dgm:pt modelId="{D06E3FE5-306F-9940-B7B9-8BF1E6F224D1}" type="parTrans" cxnId="{E07925BE-049E-5C44-99C0-72EBAE736BB0}">
      <dgm:prSet/>
      <dgm:spPr/>
      <dgm:t>
        <a:bodyPr/>
        <a:lstStyle/>
        <a:p>
          <a:endParaRPr lang="de-DE"/>
        </a:p>
      </dgm:t>
    </dgm:pt>
    <dgm:pt modelId="{97992835-C1EE-C841-A9E7-9FFAF45B9349}" type="sibTrans" cxnId="{E07925BE-049E-5C44-99C0-72EBAE736BB0}">
      <dgm:prSet/>
      <dgm:spPr/>
      <dgm:t>
        <a:bodyPr/>
        <a:lstStyle/>
        <a:p>
          <a:endParaRPr lang="de-DE"/>
        </a:p>
      </dgm:t>
    </dgm:pt>
    <dgm:pt modelId="{EF3B4D48-F33F-9944-A0DE-EB6AB16DADDA}" type="pres">
      <dgm:prSet presAssocID="{288BB394-3EDE-E548-B985-FA095D540AAB}" presName="vert0" presStyleCnt="0">
        <dgm:presLayoutVars>
          <dgm:dir/>
          <dgm:animOne val="branch"/>
          <dgm:animLvl val="lvl"/>
        </dgm:presLayoutVars>
      </dgm:prSet>
      <dgm:spPr/>
    </dgm:pt>
    <dgm:pt modelId="{A92673FB-EEFF-F441-8B93-7510ABA2C6D2}" type="pres">
      <dgm:prSet presAssocID="{D5F9F65A-B5A2-1043-A0B0-1E86E5146DD3}" presName="thickLine" presStyleLbl="alignNode1" presStyleIdx="0" presStyleCnt="4"/>
      <dgm:spPr/>
    </dgm:pt>
    <dgm:pt modelId="{49EBAD04-E38C-9949-B229-1118BF89EB2D}" type="pres">
      <dgm:prSet presAssocID="{D5F9F65A-B5A2-1043-A0B0-1E86E5146DD3}" presName="horz1" presStyleCnt="0"/>
      <dgm:spPr/>
    </dgm:pt>
    <dgm:pt modelId="{90EBEC3C-B620-E14C-B663-B360A7754455}" type="pres">
      <dgm:prSet presAssocID="{D5F9F65A-B5A2-1043-A0B0-1E86E5146DD3}" presName="tx1" presStyleLbl="revTx" presStyleIdx="0" presStyleCnt="4"/>
      <dgm:spPr/>
    </dgm:pt>
    <dgm:pt modelId="{5FE51EC9-BDCA-BA42-9251-3E70B1D87823}" type="pres">
      <dgm:prSet presAssocID="{D5F9F65A-B5A2-1043-A0B0-1E86E5146DD3}" presName="vert1" presStyleCnt="0"/>
      <dgm:spPr/>
    </dgm:pt>
    <dgm:pt modelId="{07B566D8-5D58-BE41-B44D-41DEC7A8BBFA}" type="pres">
      <dgm:prSet presAssocID="{3ED0ECE0-9E82-FC4B-8317-99DF64DA2E7B}" presName="thickLine" presStyleLbl="alignNode1" presStyleIdx="1" presStyleCnt="4"/>
      <dgm:spPr/>
    </dgm:pt>
    <dgm:pt modelId="{162B0E41-7B2B-FC43-8433-436908ACF081}" type="pres">
      <dgm:prSet presAssocID="{3ED0ECE0-9E82-FC4B-8317-99DF64DA2E7B}" presName="horz1" presStyleCnt="0"/>
      <dgm:spPr/>
    </dgm:pt>
    <dgm:pt modelId="{03D5C5D7-F811-C041-959B-4B4201D4EBBA}" type="pres">
      <dgm:prSet presAssocID="{3ED0ECE0-9E82-FC4B-8317-99DF64DA2E7B}" presName="tx1" presStyleLbl="revTx" presStyleIdx="1" presStyleCnt="4"/>
      <dgm:spPr/>
    </dgm:pt>
    <dgm:pt modelId="{156E6F3E-7D53-A742-93D5-FD75BE24092B}" type="pres">
      <dgm:prSet presAssocID="{3ED0ECE0-9E82-FC4B-8317-99DF64DA2E7B}" presName="vert1" presStyleCnt="0"/>
      <dgm:spPr/>
    </dgm:pt>
    <dgm:pt modelId="{DA7CD856-56F9-0A47-855C-213C44E6EF24}" type="pres">
      <dgm:prSet presAssocID="{D8E78B4B-348A-2345-A1F9-B9523622AC52}" presName="thickLine" presStyleLbl="alignNode1" presStyleIdx="2" presStyleCnt="4"/>
      <dgm:spPr/>
    </dgm:pt>
    <dgm:pt modelId="{0A133651-76F8-AA4D-B985-28523119675E}" type="pres">
      <dgm:prSet presAssocID="{D8E78B4B-348A-2345-A1F9-B9523622AC52}" presName="horz1" presStyleCnt="0"/>
      <dgm:spPr/>
    </dgm:pt>
    <dgm:pt modelId="{0F8DB4AF-AD0E-E946-8611-887F994BD86F}" type="pres">
      <dgm:prSet presAssocID="{D8E78B4B-348A-2345-A1F9-B9523622AC52}" presName="tx1" presStyleLbl="revTx" presStyleIdx="2" presStyleCnt="4"/>
      <dgm:spPr/>
    </dgm:pt>
    <dgm:pt modelId="{0026AF7E-D2CF-D940-B098-985738B4B786}" type="pres">
      <dgm:prSet presAssocID="{D8E78B4B-348A-2345-A1F9-B9523622AC52}" presName="vert1" presStyleCnt="0"/>
      <dgm:spPr/>
    </dgm:pt>
    <dgm:pt modelId="{33C24B99-58B4-AF4A-B584-BAE7F0482CA7}" type="pres">
      <dgm:prSet presAssocID="{90AE4322-1DC2-AD4C-83F8-98EFEC1A6C56}" presName="thickLine" presStyleLbl="alignNode1" presStyleIdx="3" presStyleCnt="4"/>
      <dgm:spPr/>
    </dgm:pt>
    <dgm:pt modelId="{B976113D-85E2-8F46-B476-5494F05EFA32}" type="pres">
      <dgm:prSet presAssocID="{90AE4322-1DC2-AD4C-83F8-98EFEC1A6C56}" presName="horz1" presStyleCnt="0"/>
      <dgm:spPr/>
    </dgm:pt>
    <dgm:pt modelId="{199C970F-EB64-0D4E-AF09-F3978AC12894}" type="pres">
      <dgm:prSet presAssocID="{90AE4322-1DC2-AD4C-83F8-98EFEC1A6C56}" presName="tx1" presStyleLbl="revTx" presStyleIdx="3" presStyleCnt="4"/>
      <dgm:spPr/>
    </dgm:pt>
    <dgm:pt modelId="{9CBEAC79-984C-3C4D-A1C3-47BED327ADBD}" type="pres">
      <dgm:prSet presAssocID="{90AE4322-1DC2-AD4C-83F8-98EFEC1A6C56}" presName="vert1" presStyleCnt="0"/>
      <dgm:spPr/>
    </dgm:pt>
  </dgm:ptLst>
  <dgm:cxnLst>
    <dgm:cxn modelId="{A93D010B-B736-5945-9222-AE719348E835}" srcId="{288BB394-3EDE-E548-B985-FA095D540AAB}" destId="{D8E78B4B-348A-2345-A1F9-B9523622AC52}" srcOrd="2" destOrd="0" parTransId="{4772845B-522A-A54D-9A16-62B2F4CBDB2F}" sibTransId="{309E440A-E63F-4A4F-ABF5-DB0BE9E647DE}"/>
    <dgm:cxn modelId="{BB5F786B-87A1-BA46-AD29-B3B45379FB23}" type="presOf" srcId="{D5F9F65A-B5A2-1043-A0B0-1E86E5146DD3}" destId="{90EBEC3C-B620-E14C-B663-B360A7754455}" srcOrd="0" destOrd="0" presId="urn:microsoft.com/office/officeart/2008/layout/LinedList"/>
    <dgm:cxn modelId="{65EE6D74-441F-6F40-BBE7-8C526F4B8B9E}" type="presOf" srcId="{3ED0ECE0-9E82-FC4B-8317-99DF64DA2E7B}" destId="{03D5C5D7-F811-C041-959B-4B4201D4EBBA}" srcOrd="0" destOrd="0" presId="urn:microsoft.com/office/officeart/2008/layout/LinedList"/>
    <dgm:cxn modelId="{2A312289-C7F0-7645-BF72-79BC3081E57E}" type="presOf" srcId="{90AE4322-1DC2-AD4C-83F8-98EFEC1A6C56}" destId="{199C970F-EB64-0D4E-AF09-F3978AC12894}" srcOrd="0" destOrd="0" presId="urn:microsoft.com/office/officeart/2008/layout/LinedList"/>
    <dgm:cxn modelId="{47B84490-CF8A-E54A-AD2B-494108C8F2C5}" type="presOf" srcId="{D8E78B4B-348A-2345-A1F9-B9523622AC52}" destId="{0F8DB4AF-AD0E-E946-8611-887F994BD86F}" srcOrd="0" destOrd="0" presId="urn:microsoft.com/office/officeart/2008/layout/LinedList"/>
    <dgm:cxn modelId="{F17CE892-9BE1-A34C-9325-92249CAB1453}" type="presOf" srcId="{288BB394-3EDE-E548-B985-FA095D540AAB}" destId="{EF3B4D48-F33F-9944-A0DE-EB6AB16DADDA}" srcOrd="0" destOrd="0" presId="urn:microsoft.com/office/officeart/2008/layout/LinedList"/>
    <dgm:cxn modelId="{98558D9A-DB5D-194A-87E0-0B77741CD820}" srcId="{288BB394-3EDE-E548-B985-FA095D540AAB}" destId="{D5F9F65A-B5A2-1043-A0B0-1E86E5146DD3}" srcOrd="0" destOrd="0" parTransId="{86C5EDC3-196C-8846-AD71-31A21BC84969}" sibTransId="{689AA3FD-6A29-6F4B-ABAD-65C23257D1FF}"/>
    <dgm:cxn modelId="{E07925BE-049E-5C44-99C0-72EBAE736BB0}" srcId="{288BB394-3EDE-E548-B985-FA095D540AAB}" destId="{90AE4322-1DC2-AD4C-83F8-98EFEC1A6C56}" srcOrd="3" destOrd="0" parTransId="{D06E3FE5-306F-9940-B7B9-8BF1E6F224D1}" sibTransId="{97992835-C1EE-C841-A9E7-9FFAF45B9349}"/>
    <dgm:cxn modelId="{478E37F7-E6A8-D747-AB5F-D76E8A9E0337}" srcId="{288BB394-3EDE-E548-B985-FA095D540AAB}" destId="{3ED0ECE0-9E82-FC4B-8317-99DF64DA2E7B}" srcOrd="1" destOrd="0" parTransId="{EC28C6AB-3CF3-A24C-AF90-B5CCE171C1F3}" sibTransId="{0E4F2421-FB8D-7F43-9F40-AC722DE6A1C7}"/>
    <dgm:cxn modelId="{460508D4-DD44-8346-9F9F-743784EF9724}" type="presParOf" srcId="{EF3B4D48-F33F-9944-A0DE-EB6AB16DADDA}" destId="{A92673FB-EEFF-F441-8B93-7510ABA2C6D2}" srcOrd="0" destOrd="0" presId="urn:microsoft.com/office/officeart/2008/layout/LinedList"/>
    <dgm:cxn modelId="{B347FB70-09A1-D047-A1F2-9ADCECC5EB66}" type="presParOf" srcId="{EF3B4D48-F33F-9944-A0DE-EB6AB16DADDA}" destId="{49EBAD04-E38C-9949-B229-1118BF89EB2D}" srcOrd="1" destOrd="0" presId="urn:microsoft.com/office/officeart/2008/layout/LinedList"/>
    <dgm:cxn modelId="{345B664A-3807-D541-89FB-BE1D45F93D31}" type="presParOf" srcId="{49EBAD04-E38C-9949-B229-1118BF89EB2D}" destId="{90EBEC3C-B620-E14C-B663-B360A7754455}" srcOrd="0" destOrd="0" presId="urn:microsoft.com/office/officeart/2008/layout/LinedList"/>
    <dgm:cxn modelId="{D57E3A22-A278-4244-B2E2-798F6EFFADC7}" type="presParOf" srcId="{49EBAD04-E38C-9949-B229-1118BF89EB2D}" destId="{5FE51EC9-BDCA-BA42-9251-3E70B1D87823}" srcOrd="1" destOrd="0" presId="urn:microsoft.com/office/officeart/2008/layout/LinedList"/>
    <dgm:cxn modelId="{10BD9397-B959-3B46-AFD0-B346A895F776}" type="presParOf" srcId="{EF3B4D48-F33F-9944-A0DE-EB6AB16DADDA}" destId="{07B566D8-5D58-BE41-B44D-41DEC7A8BBFA}" srcOrd="2" destOrd="0" presId="urn:microsoft.com/office/officeart/2008/layout/LinedList"/>
    <dgm:cxn modelId="{B92B54FB-D21B-8648-A666-22B09D661CB8}" type="presParOf" srcId="{EF3B4D48-F33F-9944-A0DE-EB6AB16DADDA}" destId="{162B0E41-7B2B-FC43-8433-436908ACF081}" srcOrd="3" destOrd="0" presId="urn:microsoft.com/office/officeart/2008/layout/LinedList"/>
    <dgm:cxn modelId="{6F9106DB-A0E8-8544-88DD-A61B56ADF7EF}" type="presParOf" srcId="{162B0E41-7B2B-FC43-8433-436908ACF081}" destId="{03D5C5D7-F811-C041-959B-4B4201D4EBBA}" srcOrd="0" destOrd="0" presId="urn:microsoft.com/office/officeart/2008/layout/LinedList"/>
    <dgm:cxn modelId="{E84C36A9-4B71-7E48-9CB5-5398702DE188}" type="presParOf" srcId="{162B0E41-7B2B-FC43-8433-436908ACF081}" destId="{156E6F3E-7D53-A742-93D5-FD75BE24092B}" srcOrd="1" destOrd="0" presId="urn:microsoft.com/office/officeart/2008/layout/LinedList"/>
    <dgm:cxn modelId="{89DBFFC9-3C31-2448-A092-BA2B1FBBE79B}" type="presParOf" srcId="{EF3B4D48-F33F-9944-A0DE-EB6AB16DADDA}" destId="{DA7CD856-56F9-0A47-855C-213C44E6EF24}" srcOrd="4" destOrd="0" presId="urn:microsoft.com/office/officeart/2008/layout/LinedList"/>
    <dgm:cxn modelId="{5E88541A-966A-8849-A713-E8CA4BAD1E87}" type="presParOf" srcId="{EF3B4D48-F33F-9944-A0DE-EB6AB16DADDA}" destId="{0A133651-76F8-AA4D-B985-28523119675E}" srcOrd="5" destOrd="0" presId="urn:microsoft.com/office/officeart/2008/layout/LinedList"/>
    <dgm:cxn modelId="{20E3F9FE-CDF5-C64D-BAB7-00F68F6F4039}" type="presParOf" srcId="{0A133651-76F8-AA4D-B985-28523119675E}" destId="{0F8DB4AF-AD0E-E946-8611-887F994BD86F}" srcOrd="0" destOrd="0" presId="urn:microsoft.com/office/officeart/2008/layout/LinedList"/>
    <dgm:cxn modelId="{1C0827F0-F086-F546-91B9-68B28025679B}" type="presParOf" srcId="{0A133651-76F8-AA4D-B985-28523119675E}" destId="{0026AF7E-D2CF-D940-B098-985738B4B786}" srcOrd="1" destOrd="0" presId="urn:microsoft.com/office/officeart/2008/layout/LinedList"/>
    <dgm:cxn modelId="{15EEDB30-532C-4545-A74C-A3C3F6B05935}" type="presParOf" srcId="{EF3B4D48-F33F-9944-A0DE-EB6AB16DADDA}" destId="{33C24B99-58B4-AF4A-B584-BAE7F0482CA7}" srcOrd="6" destOrd="0" presId="urn:microsoft.com/office/officeart/2008/layout/LinedList"/>
    <dgm:cxn modelId="{7DBEB68C-7691-ED4A-96CF-0CEF63187A8B}" type="presParOf" srcId="{EF3B4D48-F33F-9944-A0DE-EB6AB16DADDA}" destId="{B976113D-85E2-8F46-B476-5494F05EFA32}" srcOrd="7" destOrd="0" presId="urn:microsoft.com/office/officeart/2008/layout/LinedList"/>
    <dgm:cxn modelId="{C8710D63-A174-F949-8950-55DEC4D1C141}" type="presParOf" srcId="{B976113D-85E2-8F46-B476-5494F05EFA32}" destId="{199C970F-EB64-0D4E-AF09-F3978AC12894}" srcOrd="0" destOrd="0" presId="urn:microsoft.com/office/officeart/2008/layout/LinedList"/>
    <dgm:cxn modelId="{E8B69F14-AA89-6044-8D31-2266E9C888D1}" type="presParOf" srcId="{B976113D-85E2-8F46-B476-5494F05EFA32}" destId="{9CBEAC79-984C-3C4D-A1C3-47BED327ADB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F216CC-EBCF-D34F-BC25-C897BE9AE515}">
      <dsp:nvSpPr>
        <dsp:cNvPr id="0" name=""/>
        <dsp:cNvSpPr/>
      </dsp:nvSpPr>
      <dsp:spPr>
        <a:xfrm>
          <a:off x="0" y="0"/>
          <a:ext cx="3657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45965C-7CD6-E348-A2FA-A58130FAE2EB}">
      <dsp:nvSpPr>
        <dsp:cNvPr id="0" name=""/>
        <dsp:cNvSpPr/>
      </dsp:nvSpPr>
      <dsp:spPr>
        <a:xfrm>
          <a:off x="0" y="0"/>
          <a:ext cx="3657600" cy="1200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Jede Fiori App hat eine ID</a:t>
          </a:r>
          <a:endParaRPr lang="en-US" sz="1600" kern="1200"/>
        </a:p>
      </dsp:txBody>
      <dsp:txXfrm>
        <a:off x="0" y="0"/>
        <a:ext cx="3657600" cy="1200328"/>
      </dsp:txXfrm>
    </dsp:sp>
    <dsp:sp modelId="{BF6ED5DF-EA14-C444-A764-9F6C5BFE6B50}">
      <dsp:nvSpPr>
        <dsp:cNvPr id="0" name=""/>
        <dsp:cNvSpPr/>
      </dsp:nvSpPr>
      <dsp:spPr>
        <a:xfrm>
          <a:off x="0" y="1200328"/>
          <a:ext cx="3657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4B1B19-DCB2-264D-AB59-B02DBA5B23BC}">
      <dsp:nvSpPr>
        <dsp:cNvPr id="0" name=""/>
        <dsp:cNvSpPr/>
      </dsp:nvSpPr>
      <dsp:spPr>
        <a:xfrm>
          <a:off x="0" y="1200328"/>
          <a:ext cx="3657600" cy="1200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Wenn Sie die App im SAP Fiori Launchpad ausführen, wählen Sie Info im Menü Benutzeraktionen</a:t>
          </a:r>
          <a:endParaRPr lang="en-US" sz="1600" kern="1200" dirty="0"/>
        </a:p>
      </dsp:txBody>
      <dsp:txXfrm>
        <a:off x="0" y="1200328"/>
        <a:ext cx="3657600" cy="1200328"/>
      </dsp:txXfrm>
    </dsp:sp>
    <dsp:sp modelId="{63858517-B2E8-8D4A-A7F9-5935C7822F78}">
      <dsp:nvSpPr>
        <dsp:cNvPr id="0" name=""/>
        <dsp:cNvSpPr/>
      </dsp:nvSpPr>
      <dsp:spPr>
        <a:xfrm>
          <a:off x="0" y="2400657"/>
          <a:ext cx="3657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9CF01B-052E-B64C-B993-C991841864D3}">
      <dsp:nvSpPr>
        <dsp:cNvPr id="0" name=""/>
        <dsp:cNvSpPr/>
      </dsp:nvSpPr>
      <dsp:spPr>
        <a:xfrm>
          <a:off x="0" y="2400657"/>
          <a:ext cx="3657600" cy="1200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Das folgende Popup zeigt Informationen über die App, einschließlich der App-ID</a:t>
          </a:r>
          <a:endParaRPr lang="en-US" sz="1600" kern="1200"/>
        </a:p>
      </dsp:txBody>
      <dsp:txXfrm>
        <a:off x="0" y="2400657"/>
        <a:ext cx="3657600" cy="1200328"/>
      </dsp:txXfrm>
    </dsp:sp>
    <dsp:sp modelId="{0E4B6F7F-FF43-414C-9CEB-60EFDF3169B3}">
      <dsp:nvSpPr>
        <dsp:cNvPr id="0" name=""/>
        <dsp:cNvSpPr/>
      </dsp:nvSpPr>
      <dsp:spPr>
        <a:xfrm>
          <a:off x="0" y="3600985"/>
          <a:ext cx="3657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88E9F-A96C-DB49-983D-7C2A0AE9C0B1}">
      <dsp:nvSpPr>
        <dsp:cNvPr id="0" name=""/>
        <dsp:cNvSpPr/>
      </dsp:nvSpPr>
      <dsp:spPr>
        <a:xfrm>
          <a:off x="0" y="3600985"/>
          <a:ext cx="3657600" cy="1200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Die App-ID kann verwendet werden, um die Dokumentation der App in der SAP-Fiori-Apps-Referenzbibliothek zu suchen, und sie ist in der Kopfzeile der Dokumentation sichtbar</a:t>
          </a:r>
          <a:endParaRPr lang="en-US" sz="1600" kern="1200"/>
        </a:p>
      </dsp:txBody>
      <dsp:txXfrm>
        <a:off x="0" y="3600985"/>
        <a:ext cx="3657600" cy="12003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C49D14-E62F-F64A-9F0D-AFE4B4D86E09}">
      <dsp:nvSpPr>
        <dsp:cNvPr id="0" name=""/>
        <dsp:cNvSpPr/>
      </dsp:nvSpPr>
      <dsp:spPr>
        <a:xfrm>
          <a:off x="1850877" y="619910"/>
          <a:ext cx="3936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367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37105" y="663506"/>
        <a:ext cx="21213" cy="4246"/>
      </dsp:txXfrm>
    </dsp:sp>
    <dsp:sp modelId="{589EF65D-C791-7F4B-8D2E-60C69E338868}">
      <dsp:nvSpPr>
        <dsp:cNvPr id="0" name=""/>
        <dsp:cNvSpPr/>
      </dsp:nvSpPr>
      <dsp:spPr>
        <a:xfrm>
          <a:off x="8024" y="112234"/>
          <a:ext cx="1844652" cy="11067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90" tIns="94880" rIns="90390" bIns="948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/>
            <a:t>Starten Sie den Systemlastmonitor (Transaktion ST03) in Ihrem Backend-System.</a:t>
          </a:r>
          <a:endParaRPr lang="en-US" sz="1200" kern="1200"/>
        </a:p>
      </dsp:txBody>
      <dsp:txXfrm>
        <a:off x="8024" y="112234"/>
        <a:ext cx="1844652" cy="1106791"/>
      </dsp:txXfrm>
    </dsp:sp>
    <dsp:sp modelId="{3959F75F-5C0A-574A-AE8B-90757D30116B}">
      <dsp:nvSpPr>
        <dsp:cNvPr id="0" name=""/>
        <dsp:cNvSpPr/>
      </dsp:nvSpPr>
      <dsp:spPr>
        <a:xfrm>
          <a:off x="4119800" y="619910"/>
          <a:ext cx="3936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367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06028" y="663506"/>
        <a:ext cx="21213" cy="4246"/>
      </dsp:txXfrm>
    </dsp:sp>
    <dsp:sp modelId="{42055086-84C3-C844-A8D5-3DE0DCC2EE3B}">
      <dsp:nvSpPr>
        <dsp:cNvPr id="0" name=""/>
        <dsp:cNvSpPr/>
      </dsp:nvSpPr>
      <dsp:spPr>
        <a:xfrm>
          <a:off x="2276947" y="112234"/>
          <a:ext cx="1844652" cy="11067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90" tIns="94880" rIns="90390" bIns="948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/>
            <a:t>Wählen Sie Workload – Total für den letzten abgeschlossenen Monat aus.</a:t>
          </a:r>
          <a:endParaRPr lang="en-US" sz="1200" kern="1200"/>
        </a:p>
      </dsp:txBody>
      <dsp:txXfrm>
        <a:off x="2276947" y="112234"/>
        <a:ext cx="1844652" cy="1106791"/>
      </dsp:txXfrm>
    </dsp:sp>
    <dsp:sp modelId="{9912822E-1A22-4943-8328-44BD4F57EA74}">
      <dsp:nvSpPr>
        <dsp:cNvPr id="0" name=""/>
        <dsp:cNvSpPr/>
      </dsp:nvSpPr>
      <dsp:spPr>
        <a:xfrm>
          <a:off x="930351" y="1217225"/>
          <a:ext cx="4537845" cy="393670"/>
        </a:xfrm>
        <a:custGeom>
          <a:avLst/>
          <a:gdLst/>
          <a:ahLst/>
          <a:cxnLst/>
          <a:rect l="0" t="0" r="0" b="0"/>
          <a:pathLst>
            <a:path>
              <a:moveTo>
                <a:pt x="4537845" y="0"/>
              </a:moveTo>
              <a:lnTo>
                <a:pt x="4537845" y="213935"/>
              </a:lnTo>
              <a:lnTo>
                <a:pt x="0" y="213935"/>
              </a:lnTo>
              <a:lnTo>
                <a:pt x="0" y="39367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85333" y="1411937"/>
        <a:ext cx="227881" cy="4246"/>
      </dsp:txXfrm>
    </dsp:sp>
    <dsp:sp modelId="{66082D3F-6F25-244D-A2F8-9452D47149E2}">
      <dsp:nvSpPr>
        <dsp:cNvPr id="0" name=""/>
        <dsp:cNvSpPr/>
      </dsp:nvSpPr>
      <dsp:spPr>
        <a:xfrm>
          <a:off x="4545870" y="112234"/>
          <a:ext cx="1844652" cy="11067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90" tIns="94880" rIns="90390" bIns="948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/>
            <a:t>Wählen Sie Transaktionsprofil – Standard.</a:t>
          </a:r>
          <a:endParaRPr lang="en-US" sz="1200" kern="1200"/>
        </a:p>
      </dsp:txBody>
      <dsp:txXfrm>
        <a:off x="4545870" y="112234"/>
        <a:ext cx="1844652" cy="1106791"/>
      </dsp:txXfrm>
    </dsp:sp>
    <dsp:sp modelId="{8BA6D68F-DE7E-B246-B049-69F18DC21B9D}">
      <dsp:nvSpPr>
        <dsp:cNvPr id="0" name=""/>
        <dsp:cNvSpPr/>
      </dsp:nvSpPr>
      <dsp:spPr>
        <a:xfrm>
          <a:off x="1850877" y="2150971"/>
          <a:ext cx="3936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367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37105" y="2194568"/>
        <a:ext cx="21213" cy="4246"/>
      </dsp:txXfrm>
    </dsp:sp>
    <dsp:sp modelId="{B3BFD8D3-D59D-EC4E-9805-74246C6855E6}">
      <dsp:nvSpPr>
        <dsp:cNvPr id="0" name=""/>
        <dsp:cNvSpPr/>
      </dsp:nvSpPr>
      <dsp:spPr>
        <a:xfrm>
          <a:off x="8024" y="1643296"/>
          <a:ext cx="1844652" cy="11067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90" tIns="94880" rIns="90390" bIns="948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/>
            <a:t>Exportieren Sie das Ergebnis nach Excel.</a:t>
          </a:r>
          <a:endParaRPr lang="en-US" sz="1200" kern="1200"/>
        </a:p>
      </dsp:txBody>
      <dsp:txXfrm>
        <a:off x="8024" y="1643296"/>
        <a:ext cx="1844652" cy="1106791"/>
      </dsp:txXfrm>
    </dsp:sp>
    <dsp:sp modelId="{3B8D384A-27E9-EB48-B646-0FA82F627F4E}">
      <dsp:nvSpPr>
        <dsp:cNvPr id="0" name=""/>
        <dsp:cNvSpPr/>
      </dsp:nvSpPr>
      <dsp:spPr>
        <a:xfrm>
          <a:off x="4119800" y="2150971"/>
          <a:ext cx="3936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367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06028" y="2194568"/>
        <a:ext cx="21213" cy="4246"/>
      </dsp:txXfrm>
    </dsp:sp>
    <dsp:sp modelId="{C605B578-DD49-7840-9A22-C3E114FDDA61}">
      <dsp:nvSpPr>
        <dsp:cNvPr id="0" name=""/>
        <dsp:cNvSpPr/>
      </dsp:nvSpPr>
      <dsp:spPr>
        <a:xfrm>
          <a:off x="2276947" y="1643296"/>
          <a:ext cx="1844652" cy="11067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90" tIns="94880" rIns="90390" bIns="948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Öffnen Sie die Liste in Excel und entfernen Sie alle Spalten bis auf die erste (Berichts- oder Transaktionsname). Passen Sie die Daten ggf. an.</a:t>
          </a:r>
          <a:endParaRPr lang="en-US" sz="1200" kern="1200" dirty="0"/>
        </a:p>
      </dsp:txBody>
      <dsp:txXfrm>
        <a:off x="2276947" y="1643296"/>
        <a:ext cx="1844652" cy="1106791"/>
      </dsp:txXfrm>
    </dsp:sp>
    <dsp:sp modelId="{7280140C-B3E6-7345-89E0-7CA07F478981}">
      <dsp:nvSpPr>
        <dsp:cNvPr id="0" name=""/>
        <dsp:cNvSpPr/>
      </dsp:nvSpPr>
      <dsp:spPr>
        <a:xfrm>
          <a:off x="4545870" y="1643296"/>
          <a:ext cx="1844652" cy="11067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390" tIns="94880" rIns="90390" bIns="948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/>
            <a:t>Speichern Sie die Excel-Datei als CSV-Datei.</a:t>
          </a:r>
          <a:endParaRPr lang="en-US" sz="1200" kern="1200"/>
        </a:p>
      </dsp:txBody>
      <dsp:txXfrm>
        <a:off x="4545870" y="1643296"/>
        <a:ext cx="1844652" cy="11067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F4E3E5-8310-D047-8B27-BB26FB854722}">
      <dsp:nvSpPr>
        <dsp:cNvPr id="0" name=""/>
        <dsp:cNvSpPr/>
      </dsp:nvSpPr>
      <dsp:spPr>
        <a:xfrm>
          <a:off x="2148028" y="1385440"/>
          <a:ext cx="4617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1718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2366580" y="1428696"/>
        <a:ext cx="24615" cy="4928"/>
      </dsp:txXfrm>
    </dsp:sp>
    <dsp:sp modelId="{5B46EB9A-EBA2-484F-B6CC-4EF1F07764DA}">
      <dsp:nvSpPr>
        <dsp:cNvPr id="0" name=""/>
        <dsp:cNvSpPr/>
      </dsp:nvSpPr>
      <dsp:spPr>
        <a:xfrm>
          <a:off x="9311" y="789005"/>
          <a:ext cx="2140516" cy="12843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887" tIns="110097" rIns="104887" bIns="11009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Führen Sie die SQL-Abfrage in der HANA-SQL-Konsole aus: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 </a:t>
          </a:r>
          <a:r>
            <a:rPr lang="de-DE" sz="1100" kern="1200" dirty="0" err="1"/>
            <a:t>select</a:t>
          </a:r>
          <a:r>
            <a:rPr lang="de-DE" sz="1100" kern="1200" dirty="0"/>
            <a:t> * </a:t>
          </a:r>
          <a:r>
            <a:rPr lang="de-DE" sz="1100" kern="1200" dirty="0" err="1"/>
            <a:t>from</a:t>
          </a:r>
          <a:r>
            <a:rPr lang="de-DE" sz="1100" kern="1200" dirty="0"/>
            <a:t> "_SYS_REPO“. "DELIVERY_UNITS" </a:t>
          </a:r>
          <a:r>
            <a:rPr lang="de-AT" sz="1100" b="0" i="0" kern="1200" dirty="0" err="1"/>
            <a:t>where</a:t>
          </a:r>
          <a:r>
            <a:rPr lang="de-AT" sz="1100" b="0" i="0" kern="1200" dirty="0"/>
            <a:t> </a:t>
          </a:r>
          <a:r>
            <a:rPr lang="de-AT" sz="1100" b="0" i="0" kern="1200" dirty="0" err="1"/>
            <a:t>vendor</a:t>
          </a:r>
          <a:r>
            <a:rPr lang="de-AT" sz="1100" b="0" i="0" kern="1200" dirty="0"/>
            <a:t> = '</a:t>
          </a:r>
          <a:r>
            <a:rPr lang="de-AT" sz="1100" b="0" i="0" kern="1200" dirty="0" err="1"/>
            <a:t>sap.com</a:t>
          </a:r>
          <a:r>
            <a:rPr lang="de-AT" sz="1100" b="0" i="0" kern="1200" dirty="0"/>
            <a:t>'</a:t>
          </a:r>
          <a:endParaRPr lang="de-DE" sz="1100" kern="1200" dirty="0"/>
        </a:p>
      </dsp:txBody>
      <dsp:txXfrm>
        <a:off x="9311" y="789005"/>
        <a:ext cx="2140516" cy="1284310"/>
      </dsp:txXfrm>
    </dsp:sp>
    <dsp:sp modelId="{D83AE218-1545-564D-B190-1C24B699CC77}">
      <dsp:nvSpPr>
        <dsp:cNvPr id="0" name=""/>
        <dsp:cNvSpPr/>
      </dsp:nvSpPr>
      <dsp:spPr>
        <a:xfrm>
          <a:off x="4780864" y="1385440"/>
          <a:ext cx="4617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1718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4999415" y="1428696"/>
        <a:ext cx="24615" cy="4928"/>
      </dsp:txXfrm>
    </dsp:sp>
    <dsp:sp modelId="{844267C7-09FB-3B46-B3C0-D77D83DA8F88}">
      <dsp:nvSpPr>
        <dsp:cNvPr id="0" name=""/>
        <dsp:cNvSpPr/>
      </dsp:nvSpPr>
      <dsp:spPr>
        <a:xfrm>
          <a:off x="2642147" y="789005"/>
          <a:ext cx="2140516" cy="12843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887" tIns="110097" rIns="104887" bIns="11009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Um diese Abfrage auszuführen, benötigen Sie die Select-Berechtigung für die Tabelle DELIVERY_UNITS in _SYS_REPO. Führen Sie diese Abfrage mit dem Benutzer SYSTEM aus.</a:t>
          </a:r>
        </a:p>
      </dsp:txBody>
      <dsp:txXfrm>
        <a:off x="2642147" y="789005"/>
        <a:ext cx="2140516" cy="1284310"/>
      </dsp:txXfrm>
    </dsp:sp>
    <dsp:sp modelId="{CC16528B-4B32-F049-B0B6-2B776A2F9546}">
      <dsp:nvSpPr>
        <dsp:cNvPr id="0" name=""/>
        <dsp:cNvSpPr/>
      </dsp:nvSpPr>
      <dsp:spPr>
        <a:xfrm>
          <a:off x="5274983" y="789005"/>
          <a:ext cx="2140516" cy="12843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887" tIns="110097" rIns="104887" bIns="11009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Klicken Sie auf dem Datenvorschaubildschirm auf das Ergebnisfenster und wählen Sie Ergebnisse exportieren.
Speichern Sie das Ergebnis als CSV-Datei.</a:t>
          </a:r>
        </a:p>
      </dsp:txBody>
      <dsp:txXfrm>
        <a:off x="5274983" y="789005"/>
        <a:ext cx="2140516" cy="12843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29EE16-24A0-2B40-91C8-812CD7F07E50}">
      <dsp:nvSpPr>
        <dsp:cNvPr id="0" name=""/>
        <dsp:cNvSpPr/>
      </dsp:nvSpPr>
      <dsp:spPr>
        <a:xfrm>
          <a:off x="2251142" y="555746"/>
          <a:ext cx="4292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923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2454262" y="599164"/>
        <a:ext cx="22991" cy="4602"/>
      </dsp:txXfrm>
    </dsp:sp>
    <dsp:sp modelId="{3D2ED9ED-A291-B047-913B-B1D432945378}">
      <dsp:nvSpPr>
        <dsp:cNvPr id="0" name=""/>
        <dsp:cNvSpPr/>
      </dsp:nvSpPr>
      <dsp:spPr>
        <a:xfrm>
          <a:off x="253678" y="1686"/>
          <a:ext cx="1999264" cy="11995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966" tIns="102832" rIns="97966" bIns="10283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/>
            <a:t>Gehen Sie zu Systemstatus.</a:t>
          </a:r>
        </a:p>
      </dsp:txBody>
      <dsp:txXfrm>
        <a:off x="253678" y="1686"/>
        <a:ext cx="1999264" cy="1199558"/>
      </dsp:txXfrm>
    </dsp:sp>
    <dsp:sp modelId="{723D0B14-AB02-8042-8865-A167404E5AFE}">
      <dsp:nvSpPr>
        <dsp:cNvPr id="0" name=""/>
        <dsp:cNvSpPr/>
      </dsp:nvSpPr>
      <dsp:spPr>
        <a:xfrm>
          <a:off x="4710238" y="555746"/>
          <a:ext cx="4292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923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4913357" y="599164"/>
        <a:ext cx="22991" cy="4602"/>
      </dsp:txXfrm>
    </dsp:sp>
    <dsp:sp modelId="{10A6FFDF-2EBA-4C4F-ABE7-FC9BCF3A1B95}">
      <dsp:nvSpPr>
        <dsp:cNvPr id="0" name=""/>
        <dsp:cNvSpPr/>
      </dsp:nvSpPr>
      <dsp:spPr>
        <a:xfrm>
          <a:off x="2712773" y="1686"/>
          <a:ext cx="1999264" cy="11995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966" tIns="102832" rIns="97966" bIns="10283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Wählen Sie Details für Produktversion und öffnen Sie die Registerkarte </a:t>
          </a:r>
          <a:r>
            <a:rPr lang="de-DE" sz="1200" kern="1200"/>
            <a:t>Installierte Softwarekomponentenversionen</a:t>
          </a:r>
          <a:r>
            <a:rPr lang="de-DE" sz="1200" kern="1200" dirty="0"/>
            <a:t>.</a:t>
          </a:r>
        </a:p>
      </dsp:txBody>
      <dsp:txXfrm>
        <a:off x="2712773" y="1686"/>
        <a:ext cx="1999264" cy="1199558"/>
      </dsp:txXfrm>
    </dsp:sp>
    <dsp:sp modelId="{590C4833-AF7C-E44F-BAFA-5ABA9E5AA70D}">
      <dsp:nvSpPr>
        <dsp:cNvPr id="0" name=""/>
        <dsp:cNvSpPr/>
      </dsp:nvSpPr>
      <dsp:spPr>
        <a:xfrm>
          <a:off x="1253310" y="1199445"/>
          <a:ext cx="4918190" cy="429230"/>
        </a:xfrm>
        <a:custGeom>
          <a:avLst/>
          <a:gdLst/>
          <a:ahLst/>
          <a:cxnLst/>
          <a:rect l="0" t="0" r="0" b="0"/>
          <a:pathLst>
            <a:path>
              <a:moveTo>
                <a:pt x="4918190" y="0"/>
              </a:moveTo>
              <a:lnTo>
                <a:pt x="4918190" y="231715"/>
              </a:lnTo>
              <a:lnTo>
                <a:pt x="0" y="231715"/>
              </a:lnTo>
              <a:lnTo>
                <a:pt x="0" y="42923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3588914" y="1411759"/>
        <a:ext cx="246982" cy="4602"/>
      </dsp:txXfrm>
    </dsp:sp>
    <dsp:sp modelId="{DBA3F5E1-7648-6F42-A03D-FA85E0F5979E}">
      <dsp:nvSpPr>
        <dsp:cNvPr id="0" name=""/>
        <dsp:cNvSpPr/>
      </dsp:nvSpPr>
      <dsp:spPr>
        <a:xfrm>
          <a:off x="5171869" y="1686"/>
          <a:ext cx="1999264" cy="11995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966" tIns="102832" rIns="97966" bIns="10283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/>
            <a:t>Klicken Sie mit der rechten Maustaste auf die Tabelle.
Wählen Sie Tabelle aus.</a:t>
          </a:r>
        </a:p>
      </dsp:txBody>
      <dsp:txXfrm>
        <a:off x="5171869" y="1686"/>
        <a:ext cx="1999264" cy="1199558"/>
      </dsp:txXfrm>
    </dsp:sp>
    <dsp:sp modelId="{A741EEE7-0E7D-184D-854D-6D6E0694EDEE}">
      <dsp:nvSpPr>
        <dsp:cNvPr id="0" name=""/>
        <dsp:cNvSpPr/>
      </dsp:nvSpPr>
      <dsp:spPr>
        <a:xfrm>
          <a:off x="2251142" y="2215135"/>
          <a:ext cx="4292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923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2454262" y="2258554"/>
        <a:ext cx="22991" cy="4602"/>
      </dsp:txXfrm>
    </dsp:sp>
    <dsp:sp modelId="{2B1E2BCD-060B-F54C-B78F-BD28D04FB51F}">
      <dsp:nvSpPr>
        <dsp:cNvPr id="0" name=""/>
        <dsp:cNvSpPr/>
      </dsp:nvSpPr>
      <dsp:spPr>
        <a:xfrm>
          <a:off x="253678" y="1661076"/>
          <a:ext cx="1999264" cy="11995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966" tIns="102832" rIns="97966" bIns="10283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/>
            <a:t>Exportieren Sie die Ergebnisse als CSV-Datei nach Excel.</a:t>
          </a:r>
        </a:p>
      </dsp:txBody>
      <dsp:txXfrm>
        <a:off x="253678" y="1661076"/>
        <a:ext cx="1999264" cy="1199558"/>
      </dsp:txXfrm>
    </dsp:sp>
    <dsp:sp modelId="{B0B8FC33-CC14-2A46-95A7-B2836B854041}">
      <dsp:nvSpPr>
        <dsp:cNvPr id="0" name=""/>
        <dsp:cNvSpPr/>
      </dsp:nvSpPr>
      <dsp:spPr>
        <a:xfrm>
          <a:off x="2712773" y="1661076"/>
          <a:ext cx="1999264" cy="11995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966" tIns="102832" rIns="97966" bIns="10283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/>
            <a:t>Geben Sie Informationen zu Ihrem Datenbanksystem an. Sie können dies tun, indem Sie einen Screenshot der Systemkernelinformationen bereitstellen.</a:t>
          </a:r>
          <a:endParaRPr lang="de-DE" sz="1200" kern="1200" dirty="0"/>
        </a:p>
      </dsp:txBody>
      <dsp:txXfrm>
        <a:off x="2712773" y="1661076"/>
        <a:ext cx="1999264" cy="119955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1C4A22-5006-1B48-98B3-78D127D18034}">
      <dsp:nvSpPr>
        <dsp:cNvPr id="0" name=""/>
        <dsp:cNvSpPr/>
      </dsp:nvSpPr>
      <dsp:spPr>
        <a:xfrm>
          <a:off x="0" y="251977"/>
          <a:ext cx="6442854" cy="2457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0037" tIns="312420" rIns="50003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/>
            <a:t>Entwicklung ohne Netzwerk möglich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/>
            <a:t>Keine </a:t>
          </a:r>
          <a:r>
            <a:rPr lang="de-DE" sz="1500" kern="1200" dirty="0" err="1"/>
            <a:t>Abhänigkeiten</a:t>
          </a:r>
          <a:r>
            <a:rPr lang="de-DE" sz="1500" kern="1200" dirty="0"/>
            <a:t> zur Cloud während der Entwicklung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/>
            <a:t>Stabiles System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/>
            <a:t>Hohe Customizing Möglichkeit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/>
            <a:t>Alles Plugins von </a:t>
          </a:r>
          <a:r>
            <a:rPr lang="de-DE" sz="1500" kern="1200" dirty="0" err="1"/>
            <a:t>VSCode</a:t>
          </a:r>
          <a:r>
            <a:rPr lang="de-DE" sz="1500" kern="1200" dirty="0"/>
            <a:t> verfügbar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Automatische</a:t>
          </a:r>
          <a:r>
            <a:rPr lang="en-US" sz="1500" kern="1200" dirty="0"/>
            <a:t> Updates </a:t>
          </a:r>
          <a:r>
            <a:rPr lang="en-US" sz="1500" kern="1200" dirty="0" err="1"/>
            <a:t>durch</a:t>
          </a:r>
          <a:r>
            <a:rPr lang="en-US" sz="1500" kern="1200" dirty="0"/>
            <a:t> SAP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500" kern="1200" dirty="0"/>
        </a:p>
      </dsp:txBody>
      <dsp:txXfrm>
        <a:off x="0" y="251977"/>
        <a:ext cx="6442854" cy="2457000"/>
      </dsp:txXfrm>
    </dsp:sp>
    <dsp:sp modelId="{A96CEF39-959F-1F44-B80F-F58EC5068EE3}">
      <dsp:nvSpPr>
        <dsp:cNvPr id="0" name=""/>
        <dsp:cNvSpPr/>
      </dsp:nvSpPr>
      <dsp:spPr>
        <a:xfrm>
          <a:off x="322142" y="30577"/>
          <a:ext cx="4509997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467" tIns="0" rIns="170467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Vorteile</a:t>
          </a:r>
          <a:endParaRPr lang="en-US" sz="1500" kern="1200" dirty="0"/>
        </a:p>
      </dsp:txBody>
      <dsp:txXfrm>
        <a:off x="343758" y="52193"/>
        <a:ext cx="4466765" cy="399568"/>
      </dsp:txXfrm>
    </dsp:sp>
    <dsp:sp modelId="{29A9CE5E-84E8-6E41-A6AE-8B657AFC65E0}">
      <dsp:nvSpPr>
        <dsp:cNvPr id="0" name=""/>
        <dsp:cNvSpPr/>
      </dsp:nvSpPr>
      <dsp:spPr>
        <a:xfrm>
          <a:off x="0" y="3011378"/>
          <a:ext cx="6442854" cy="2031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0037" tIns="312420" rIns="50003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/>
            <a:t>Systemwartung unterliegt dem Entwickler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/>
            <a:t>Diverse Rechte auf dem System notwendig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/>
            <a:t>CLI Kenntnisse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kern="1200" dirty="0"/>
            <a:t>Keine automatischen Updates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500" kern="1200" dirty="0"/>
        </a:p>
      </dsp:txBody>
      <dsp:txXfrm>
        <a:off x="0" y="3011378"/>
        <a:ext cx="6442854" cy="2031750"/>
      </dsp:txXfrm>
    </dsp:sp>
    <dsp:sp modelId="{0971D462-66E2-BC4D-82CE-7706CB777B9C}">
      <dsp:nvSpPr>
        <dsp:cNvPr id="0" name=""/>
        <dsp:cNvSpPr/>
      </dsp:nvSpPr>
      <dsp:spPr>
        <a:xfrm>
          <a:off x="322142" y="2789978"/>
          <a:ext cx="4509997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467" tIns="0" rIns="170467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Nachteile</a:t>
          </a:r>
          <a:endParaRPr lang="en-US" sz="1500" kern="1200" dirty="0"/>
        </a:p>
      </dsp:txBody>
      <dsp:txXfrm>
        <a:off x="343758" y="2811594"/>
        <a:ext cx="4466765" cy="39956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F216CC-EBCF-D34F-BC25-C897BE9AE515}">
      <dsp:nvSpPr>
        <dsp:cNvPr id="0" name=""/>
        <dsp:cNvSpPr/>
      </dsp:nvSpPr>
      <dsp:spPr>
        <a:xfrm>
          <a:off x="0" y="2344"/>
          <a:ext cx="3657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45965C-7CD6-E348-A2FA-A58130FAE2EB}">
      <dsp:nvSpPr>
        <dsp:cNvPr id="0" name=""/>
        <dsp:cNvSpPr/>
      </dsp:nvSpPr>
      <dsp:spPr>
        <a:xfrm>
          <a:off x="0" y="2344"/>
          <a:ext cx="3657600" cy="799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SAP Fiori Extension Pack</a:t>
          </a:r>
          <a:endParaRPr lang="en-US" sz="2400" kern="1200" dirty="0"/>
        </a:p>
      </dsp:txBody>
      <dsp:txXfrm>
        <a:off x="0" y="2344"/>
        <a:ext cx="3657600" cy="799437"/>
      </dsp:txXfrm>
    </dsp:sp>
    <dsp:sp modelId="{BF6ED5DF-EA14-C444-A764-9F6C5BFE6B50}">
      <dsp:nvSpPr>
        <dsp:cNvPr id="0" name=""/>
        <dsp:cNvSpPr/>
      </dsp:nvSpPr>
      <dsp:spPr>
        <a:xfrm>
          <a:off x="0" y="801781"/>
          <a:ext cx="3657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4B1B19-DCB2-264D-AB59-B02DBA5B23BC}">
      <dsp:nvSpPr>
        <dsp:cNvPr id="0" name=""/>
        <dsp:cNvSpPr/>
      </dsp:nvSpPr>
      <dsp:spPr>
        <a:xfrm>
          <a:off x="0" y="801781"/>
          <a:ext cx="3657600" cy="799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Rest Client</a:t>
          </a:r>
          <a:endParaRPr lang="en-US" sz="2400" kern="1200" dirty="0"/>
        </a:p>
      </dsp:txBody>
      <dsp:txXfrm>
        <a:off x="0" y="801781"/>
        <a:ext cx="3657600" cy="799437"/>
      </dsp:txXfrm>
    </dsp:sp>
    <dsp:sp modelId="{63858517-B2E8-8D4A-A7F9-5935C7822F78}">
      <dsp:nvSpPr>
        <dsp:cNvPr id="0" name=""/>
        <dsp:cNvSpPr/>
      </dsp:nvSpPr>
      <dsp:spPr>
        <a:xfrm>
          <a:off x="0" y="1601219"/>
          <a:ext cx="3657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9CF01B-052E-B64C-B993-C991841864D3}">
      <dsp:nvSpPr>
        <dsp:cNvPr id="0" name=""/>
        <dsp:cNvSpPr/>
      </dsp:nvSpPr>
      <dsp:spPr>
        <a:xfrm>
          <a:off x="0" y="1601219"/>
          <a:ext cx="3657600" cy="799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Rainbow CSV</a:t>
          </a:r>
          <a:endParaRPr lang="en-US" sz="2400" kern="1200" dirty="0"/>
        </a:p>
      </dsp:txBody>
      <dsp:txXfrm>
        <a:off x="0" y="1601219"/>
        <a:ext cx="3657600" cy="799437"/>
      </dsp:txXfrm>
    </dsp:sp>
    <dsp:sp modelId="{0E4B6F7F-FF43-414C-9CEB-60EFDF3169B3}">
      <dsp:nvSpPr>
        <dsp:cNvPr id="0" name=""/>
        <dsp:cNvSpPr/>
      </dsp:nvSpPr>
      <dsp:spPr>
        <a:xfrm>
          <a:off x="0" y="2400657"/>
          <a:ext cx="3657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88E9F-A96C-DB49-983D-7C2A0AE9C0B1}">
      <dsp:nvSpPr>
        <dsp:cNvPr id="0" name=""/>
        <dsp:cNvSpPr/>
      </dsp:nvSpPr>
      <dsp:spPr>
        <a:xfrm>
          <a:off x="0" y="2400657"/>
          <a:ext cx="3657600" cy="799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SAP CDS Language</a:t>
          </a:r>
          <a:endParaRPr lang="en-US" sz="2400" kern="1200" dirty="0"/>
        </a:p>
      </dsp:txBody>
      <dsp:txXfrm>
        <a:off x="0" y="2400657"/>
        <a:ext cx="3657600" cy="799437"/>
      </dsp:txXfrm>
    </dsp:sp>
    <dsp:sp modelId="{547D41E6-7CC6-0E49-8C16-6C2CC658796B}">
      <dsp:nvSpPr>
        <dsp:cNvPr id="0" name=""/>
        <dsp:cNvSpPr/>
      </dsp:nvSpPr>
      <dsp:spPr>
        <a:xfrm>
          <a:off x="0" y="3200094"/>
          <a:ext cx="3657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AA2330-F2ED-2848-A678-0313E0736210}">
      <dsp:nvSpPr>
        <dsp:cNvPr id="0" name=""/>
        <dsp:cNvSpPr/>
      </dsp:nvSpPr>
      <dsp:spPr>
        <a:xfrm>
          <a:off x="0" y="3200094"/>
          <a:ext cx="3657600" cy="799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de-DE" sz="2400" kern="1200"/>
            <a:t>UI5 Language Assistant</a:t>
          </a:r>
        </a:p>
      </dsp:txBody>
      <dsp:txXfrm>
        <a:off x="0" y="3200094"/>
        <a:ext cx="3657600" cy="799437"/>
      </dsp:txXfrm>
    </dsp:sp>
    <dsp:sp modelId="{10E5226C-5CAF-CA46-AC55-E0F31ADA3377}">
      <dsp:nvSpPr>
        <dsp:cNvPr id="0" name=""/>
        <dsp:cNvSpPr/>
      </dsp:nvSpPr>
      <dsp:spPr>
        <a:xfrm>
          <a:off x="0" y="3999532"/>
          <a:ext cx="3657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203C8C-692E-0F4C-A64A-2C76A07098EC}">
      <dsp:nvSpPr>
        <dsp:cNvPr id="0" name=""/>
        <dsp:cNvSpPr/>
      </dsp:nvSpPr>
      <dsp:spPr>
        <a:xfrm>
          <a:off x="0" y="3999532"/>
          <a:ext cx="3657600" cy="799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de-DE" sz="2400" kern="1200" dirty="0" err="1"/>
            <a:t>ESLint</a:t>
          </a:r>
          <a:endParaRPr lang="de-DE" sz="2400" kern="1200" dirty="0"/>
        </a:p>
      </dsp:txBody>
      <dsp:txXfrm>
        <a:off x="0" y="3999532"/>
        <a:ext cx="3657600" cy="79943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2673FB-EEFF-F441-8B93-7510ABA2C6D2}">
      <dsp:nvSpPr>
        <dsp:cNvPr id="0" name=""/>
        <dsp:cNvSpPr/>
      </dsp:nvSpPr>
      <dsp:spPr>
        <a:xfrm>
          <a:off x="0" y="0"/>
          <a:ext cx="7159054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EBEC3C-B620-E14C-B663-B360A7754455}">
      <dsp:nvSpPr>
        <dsp:cNvPr id="0" name=""/>
        <dsp:cNvSpPr/>
      </dsp:nvSpPr>
      <dsp:spPr>
        <a:xfrm>
          <a:off x="0" y="0"/>
          <a:ext cx="7159054" cy="109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000" kern="1200" dirty="0" err="1"/>
            <a:t>npm</a:t>
          </a:r>
          <a:r>
            <a:rPr lang="de-AT" sz="2000" kern="1200" dirty="0"/>
            <a:t> </a:t>
          </a:r>
          <a:r>
            <a:rPr lang="de-AT" sz="2000" kern="1200" dirty="0" err="1"/>
            <a:t>config</a:t>
          </a:r>
          <a:r>
            <a:rPr lang="de-AT" sz="2000" kern="1200" dirty="0"/>
            <a:t> </a:t>
          </a:r>
          <a:r>
            <a:rPr lang="de-AT" sz="2000" kern="1200" dirty="0" err="1"/>
            <a:t>set</a:t>
          </a:r>
          <a:r>
            <a:rPr lang="de-AT" sz="2000" kern="1200" dirty="0"/>
            <a:t> </a:t>
          </a:r>
          <a:r>
            <a:rPr lang="de-AT" sz="2000" kern="1200" dirty="0" err="1"/>
            <a:t>proxy</a:t>
          </a:r>
          <a:r>
            <a:rPr lang="de-AT" sz="2000" kern="1200" dirty="0"/>
            <a:t> http://&lt;</a:t>
          </a:r>
          <a:r>
            <a:rPr lang="de-AT" sz="2000" kern="1200" dirty="0" err="1"/>
            <a:t>username</a:t>
          </a:r>
          <a:r>
            <a:rPr lang="de-AT" sz="2000" kern="1200" dirty="0"/>
            <a:t>&gt;:&lt;</a:t>
          </a:r>
          <a:r>
            <a:rPr lang="de-AT" sz="2000" kern="1200" dirty="0" err="1"/>
            <a:t>password</a:t>
          </a:r>
          <a:r>
            <a:rPr lang="de-AT" sz="2000" kern="1200" dirty="0"/>
            <a:t>&gt;@&lt;proxy-server-</a:t>
          </a:r>
          <a:r>
            <a:rPr lang="de-AT" sz="2000" kern="1200" dirty="0" err="1"/>
            <a:t>url</a:t>
          </a:r>
          <a:r>
            <a:rPr lang="de-AT" sz="2000" kern="1200" dirty="0"/>
            <a:t>&gt;:&lt;</a:t>
          </a:r>
          <a:r>
            <a:rPr lang="de-AT" sz="2000" kern="1200" dirty="0" err="1"/>
            <a:t>port</a:t>
          </a:r>
          <a:r>
            <a:rPr lang="de-AT" sz="2000" kern="1200" dirty="0"/>
            <a:t>&gt;</a:t>
          </a:r>
        </a:p>
      </dsp:txBody>
      <dsp:txXfrm>
        <a:off x="0" y="0"/>
        <a:ext cx="7159054" cy="1098495"/>
      </dsp:txXfrm>
    </dsp:sp>
    <dsp:sp modelId="{07B566D8-5D58-BE41-B44D-41DEC7A8BBFA}">
      <dsp:nvSpPr>
        <dsp:cNvPr id="0" name=""/>
        <dsp:cNvSpPr/>
      </dsp:nvSpPr>
      <dsp:spPr>
        <a:xfrm>
          <a:off x="0" y="1098495"/>
          <a:ext cx="7159054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3D5C5D7-F811-C041-959B-4B4201D4EBBA}">
      <dsp:nvSpPr>
        <dsp:cNvPr id="0" name=""/>
        <dsp:cNvSpPr/>
      </dsp:nvSpPr>
      <dsp:spPr>
        <a:xfrm>
          <a:off x="0" y="1098495"/>
          <a:ext cx="7159054" cy="109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000" kern="1200" dirty="0" err="1"/>
            <a:t>npm</a:t>
          </a:r>
          <a:r>
            <a:rPr lang="de-AT" sz="2000" kern="1200" dirty="0"/>
            <a:t> </a:t>
          </a:r>
          <a:r>
            <a:rPr lang="de-AT" sz="2000" kern="1200" dirty="0" err="1"/>
            <a:t>config</a:t>
          </a:r>
          <a:r>
            <a:rPr lang="de-AT" sz="2000" kern="1200" dirty="0"/>
            <a:t> </a:t>
          </a:r>
          <a:r>
            <a:rPr lang="de-AT" sz="2000" kern="1200" dirty="0" err="1"/>
            <a:t>set</a:t>
          </a:r>
          <a:r>
            <a:rPr lang="de-AT" sz="2000" kern="1200" dirty="0"/>
            <a:t> https-proxy http://&lt;</a:t>
          </a:r>
          <a:r>
            <a:rPr lang="de-AT" sz="2000" kern="1200" dirty="0" err="1"/>
            <a:t>username</a:t>
          </a:r>
          <a:r>
            <a:rPr lang="de-AT" sz="2000" kern="1200" dirty="0"/>
            <a:t>&gt;:&lt;</a:t>
          </a:r>
          <a:r>
            <a:rPr lang="de-AT" sz="2000" kern="1200" dirty="0" err="1"/>
            <a:t>password</a:t>
          </a:r>
          <a:r>
            <a:rPr lang="de-AT" sz="2000" kern="1200" dirty="0"/>
            <a:t>&gt;@&lt;proxy-server-</a:t>
          </a:r>
          <a:r>
            <a:rPr lang="de-AT" sz="2000" kern="1200" dirty="0" err="1"/>
            <a:t>url</a:t>
          </a:r>
          <a:r>
            <a:rPr lang="de-AT" sz="2000" kern="1200" dirty="0"/>
            <a:t>&gt;:&lt;</a:t>
          </a:r>
          <a:r>
            <a:rPr lang="de-AT" sz="2000" kern="1200" dirty="0" err="1"/>
            <a:t>port</a:t>
          </a:r>
          <a:r>
            <a:rPr lang="de-AT" sz="2000" kern="1200" dirty="0"/>
            <a:t>&gt; </a:t>
          </a:r>
        </a:p>
      </dsp:txBody>
      <dsp:txXfrm>
        <a:off x="0" y="1098495"/>
        <a:ext cx="7159054" cy="1098495"/>
      </dsp:txXfrm>
    </dsp:sp>
    <dsp:sp modelId="{DA7CD856-56F9-0A47-855C-213C44E6EF24}">
      <dsp:nvSpPr>
        <dsp:cNvPr id="0" name=""/>
        <dsp:cNvSpPr/>
      </dsp:nvSpPr>
      <dsp:spPr>
        <a:xfrm>
          <a:off x="0" y="2196991"/>
          <a:ext cx="7159054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8DB4AF-AD0E-E946-8611-887F994BD86F}">
      <dsp:nvSpPr>
        <dsp:cNvPr id="0" name=""/>
        <dsp:cNvSpPr/>
      </dsp:nvSpPr>
      <dsp:spPr>
        <a:xfrm>
          <a:off x="0" y="2196990"/>
          <a:ext cx="7159054" cy="109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000" kern="1200" dirty="0" err="1">
              <a:solidFill>
                <a:schemeClr val="tx1"/>
              </a:solidFill>
            </a:rPr>
            <a:t>npm</a:t>
          </a:r>
          <a:r>
            <a:rPr lang="de-AT" sz="2000" kern="1200" dirty="0">
              <a:solidFill>
                <a:schemeClr val="tx1"/>
              </a:solidFill>
            </a:rPr>
            <a:t> </a:t>
          </a:r>
          <a:r>
            <a:rPr lang="de-AT" sz="2000" kern="1200" dirty="0" err="1">
              <a:solidFill>
                <a:schemeClr val="tx1"/>
              </a:solidFill>
            </a:rPr>
            <a:t>config</a:t>
          </a:r>
          <a:r>
            <a:rPr lang="de-AT" sz="2000" kern="1200" dirty="0">
              <a:solidFill>
                <a:schemeClr val="tx1"/>
              </a:solidFill>
            </a:rPr>
            <a:t> </a:t>
          </a:r>
          <a:r>
            <a:rPr lang="de-AT" sz="2000" kern="1200" dirty="0" err="1">
              <a:solidFill>
                <a:schemeClr val="tx1"/>
              </a:solidFill>
            </a:rPr>
            <a:t>set</a:t>
          </a:r>
          <a:r>
            <a:rPr lang="de-AT" sz="2000" kern="1200" dirty="0">
              <a:solidFill>
                <a:schemeClr val="tx1"/>
              </a:solidFill>
            </a:rPr>
            <a:t> </a:t>
          </a:r>
          <a:r>
            <a:rPr lang="de-AT" sz="2000" kern="1200" dirty="0" err="1">
              <a:solidFill>
                <a:schemeClr val="tx1"/>
              </a:solidFill>
            </a:rPr>
            <a:t>registry</a:t>
          </a:r>
          <a:r>
            <a:rPr lang="de-AT" sz="2000" kern="1200" dirty="0">
              <a:solidFill>
                <a:schemeClr val="tx1"/>
              </a:solidFill>
            </a:rPr>
            <a:t> </a:t>
          </a:r>
          <a:r>
            <a:rPr lang="de-AT" sz="2000" kern="1200" dirty="0">
              <a:solidFill>
                <a:schemeClr val="tx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http://registry.npmjs.org/</a:t>
          </a:r>
          <a:endParaRPr lang="de-AT" sz="2000" kern="1200" dirty="0">
            <a:solidFill>
              <a:schemeClr val="tx1"/>
            </a:solidFill>
          </a:endParaRPr>
        </a:p>
      </dsp:txBody>
      <dsp:txXfrm>
        <a:off x="0" y="2196990"/>
        <a:ext cx="7159054" cy="1098495"/>
      </dsp:txXfrm>
    </dsp:sp>
    <dsp:sp modelId="{33C24B99-58B4-AF4A-B584-BAE7F0482CA7}">
      <dsp:nvSpPr>
        <dsp:cNvPr id="0" name=""/>
        <dsp:cNvSpPr/>
      </dsp:nvSpPr>
      <dsp:spPr>
        <a:xfrm>
          <a:off x="0" y="3295486"/>
          <a:ext cx="7159054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99C970F-EB64-0D4E-AF09-F3978AC12894}">
      <dsp:nvSpPr>
        <dsp:cNvPr id="0" name=""/>
        <dsp:cNvSpPr/>
      </dsp:nvSpPr>
      <dsp:spPr>
        <a:xfrm>
          <a:off x="0" y="3295486"/>
          <a:ext cx="7159054" cy="1098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000" kern="1200" dirty="0" err="1"/>
            <a:t>npm</a:t>
          </a:r>
          <a:r>
            <a:rPr lang="de-AT" sz="2000" kern="1200" dirty="0"/>
            <a:t> </a:t>
          </a:r>
          <a:r>
            <a:rPr lang="de-AT" sz="2000" kern="1200" dirty="0" err="1"/>
            <a:t>config</a:t>
          </a:r>
          <a:r>
            <a:rPr lang="de-AT" sz="2000" kern="1200" dirty="0"/>
            <a:t> </a:t>
          </a:r>
          <a:r>
            <a:rPr lang="de-AT" sz="2000" kern="1200" dirty="0" err="1"/>
            <a:t>set</a:t>
          </a:r>
          <a:r>
            <a:rPr lang="de-AT" sz="2000" kern="1200" dirty="0"/>
            <a:t> </a:t>
          </a:r>
          <a:r>
            <a:rPr lang="de-AT" sz="2000" kern="1200" dirty="0" err="1"/>
            <a:t>strict-ssl</a:t>
          </a:r>
          <a:r>
            <a:rPr lang="de-AT" sz="2000" kern="1200" dirty="0"/>
            <a:t> </a:t>
          </a:r>
          <a:r>
            <a:rPr lang="de-AT" sz="2000" kern="1200" dirty="0" err="1"/>
            <a:t>false</a:t>
          </a:r>
          <a:endParaRPr lang="de-AT" sz="2000" kern="1200" dirty="0"/>
        </a:p>
      </dsp:txBody>
      <dsp:txXfrm>
        <a:off x="0" y="3295486"/>
        <a:ext cx="7159054" cy="10984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7/19/22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0456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2955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5724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7274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28509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0626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2389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18A0E850-2302-4604-BAB7-2D70B01EDCE4}"/>
              </a:ext>
            </a:extLst>
          </p:cNvPr>
          <p:cNvGrpSpPr/>
          <p:nvPr userDrawn="1"/>
        </p:nvGrpSpPr>
        <p:grpSpPr>
          <a:xfrm>
            <a:off x="9121778" y="1395154"/>
            <a:ext cx="2476378" cy="4683693"/>
            <a:chOff x="9121778" y="1395154"/>
            <a:chExt cx="2476378" cy="4683693"/>
          </a:xfrm>
        </p:grpSpPr>
        <p:sp>
          <p:nvSpPr>
            <p:cNvPr id="3" name="Rounded Rectangle 5">
              <a:extLst>
                <a:ext uri="{FF2B5EF4-FFF2-40B4-BE49-F238E27FC236}">
                  <a16:creationId xmlns:a16="http://schemas.microsoft.com/office/drawing/2014/main" id="{B18987F8-5AB8-4F96-B0D9-57C5476853BB}"/>
                </a:ext>
              </a:extLst>
            </p:cNvPr>
            <p:cNvSpPr/>
            <p:nvPr userDrawn="1"/>
          </p:nvSpPr>
          <p:spPr>
            <a:xfrm>
              <a:off x="9121778" y="1395154"/>
              <a:ext cx="2476378" cy="4683693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" name="Rectangle 6">
              <a:extLst>
                <a:ext uri="{FF2B5EF4-FFF2-40B4-BE49-F238E27FC236}">
                  <a16:creationId xmlns:a16="http://schemas.microsoft.com/office/drawing/2014/main" id="{A0C372C4-0081-4B69-B087-94980C3F00CB}"/>
                </a:ext>
              </a:extLst>
            </p:cNvPr>
            <p:cNvSpPr/>
            <p:nvPr userDrawn="1"/>
          </p:nvSpPr>
          <p:spPr>
            <a:xfrm>
              <a:off x="10220999" y="1635692"/>
              <a:ext cx="277937" cy="40998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5" name="Group 7">
              <a:extLst>
                <a:ext uri="{FF2B5EF4-FFF2-40B4-BE49-F238E27FC236}">
                  <a16:creationId xmlns:a16="http://schemas.microsoft.com/office/drawing/2014/main" id="{9C67BF5A-29B3-4CE3-A4CA-51BEFAD2F176}"/>
                </a:ext>
              </a:extLst>
            </p:cNvPr>
            <p:cNvGrpSpPr/>
            <p:nvPr userDrawn="1"/>
          </p:nvGrpSpPr>
          <p:grpSpPr>
            <a:xfrm>
              <a:off x="10223609" y="5688101"/>
              <a:ext cx="272717" cy="252993"/>
              <a:chOff x="1549420" y="5712364"/>
              <a:chExt cx="312583" cy="312583"/>
            </a:xfrm>
          </p:grpSpPr>
          <p:sp>
            <p:nvSpPr>
              <p:cNvPr id="6" name="Oval 8">
                <a:extLst>
                  <a:ext uri="{FF2B5EF4-FFF2-40B4-BE49-F238E27FC236}">
                    <a16:creationId xmlns:a16="http://schemas.microsoft.com/office/drawing/2014/main" id="{00E41D22-4B11-40F0-8AA7-E00AFECADC0D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7" name="Rounded Rectangle 10">
                <a:extLst>
                  <a:ext uri="{FF2B5EF4-FFF2-40B4-BE49-F238E27FC236}">
                    <a16:creationId xmlns:a16="http://schemas.microsoft.com/office/drawing/2014/main" id="{98479042-5F0C-44EA-A595-B5982685B758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F42296B-DCE4-4142-94F8-2BABF931A7F9}"/>
              </a:ext>
            </a:extLst>
          </p:cNvPr>
          <p:cNvSpPr>
            <a:spLocks noGrp="1"/>
          </p:cNvSpPr>
          <p:nvPr userDrawn="1">
            <p:ph type="pic" idx="11" hasCustomPrompt="1"/>
          </p:nvPr>
        </p:nvSpPr>
        <p:spPr>
          <a:xfrm>
            <a:off x="9215737" y="1797273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9A4933C-FB13-4BA9-AC78-01512A807912}"/>
              </a:ext>
            </a:extLst>
          </p:cNvPr>
          <p:cNvGrpSpPr/>
          <p:nvPr userDrawn="1"/>
        </p:nvGrpSpPr>
        <p:grpSpPr>
          <a:xfrm>
            <a:off x="6159943" y="1395154"/>
            <a:ext cx="2476378" cy="4683693"/>
            <a:chOff x="6159943" y="1395154"/>
            <a:chExt cx="2476378" cy="4683693"/>
          </a:xfrm>
        </p:grpSpPr>
        <p:sp>
          <p:nvSpPr>
            <p:cNvPr id="10" name="Rounded Rectangle 5">
              <a:extLst>
                <a:ext uri="{FF2B5EF4-FFF2-40B4-BE49-F238E27FC236}">
                  <a16:creationId xmlns:a16="http://schemas.microsoft.com/office/drawing/2014/main" id="{6F71CD8E-FC32-426E-9943-C7D209B051E6}"/>
                </a:ext>
              </a:extLst>
            </p:cNvPr>
            <p:cNvSpPr/>
            <p:nvPr userDrawn="1"/>
          </p:nvSpPr>
          <p:spPr>
            <a:xfrm>
              <a:off x="6159943" y="1395154"/>
              <a:ext cx="2476378" cy="4683693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4C6AEE19-F131-4952-A1AD-B0693BD7A088}"/>
                </a:ext>
              </a:extLst>
            </p:cNvPr>
            <p:cNvSpPr/>
            <p:nvPr userDrawn="1"/>
          </p:nvSpPr>
          <p:spPr>
            <a:xfrm>
              <a:off x="7259164" y="1635692"/>
              <a:ext cx="277937" cy="40998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2" name="Group 7">
              <a:extLst>
                <a:ext uri="{FF2B5EF4-FFF2-40B4-BE49-F238E27FC236}">
                  <a16:creationId xmlns:a16="http://schemas.microsoft.com/office/drawing/2014/main" id="{B75EA0AF-B578-4336-B02E-B8BA80A6ADDA}"/>
                </a:ext>
              </a:extLst>
            </p:cNvPr>
            <p:cNvGrpSpPr/>
            <p:nvPr userDrawn="1"/>
          </p:nvGrpSpPr>
          <p:grpSpPr>
            <a:xfrm>
              <a:off x="7261774" y="5688101"/>
              <a:ext cx="272717" cy="252993"/>
              <a:chOff x="1549420" y="5712364"/>
              <a:chExt cx="312583" cy="312583"/>
            </a:xfrm>
          </p:grpSpPr>
          <p:sp>
            <p:nvSpPr>
              <p:cNvPr id="13" name="Oval 8">
                <a:extLst>
                  <a:ext uri="{FF2B5EF4-FFF2-40B4-BE49-F238E27FC236}">
                    <a16:creationId xmlns:a16="http://schemas.microsoft.com/office/drawing/2014/main" id="{9A4C9579-9D3A-486C-8FE6-DBA392616A2A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4" name="Rounded Rectangle 10">
                <a:extLst>
                  <a:ext uri="{FF2B5EF4-FFF2-40B4-BE49-F238E27FC236}">
                    <a16:creationId xmlns:a16="http://schemas.microsoft.com/office/drawing/2014/main" id="{3A7AAABC-D089-4CF6-8A65-45F82AD0E7E9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D68B3BF-F349-4539-A34C-77194D8BAF75}"/>
              </a:ext>
            </a:extLst>
          </p:cNvPr>
          <p:cNvSpPr>
            <a:spLocks noGrp="1"/>
          </p:cNvSpPr>
          <p:nvPr userDrawn="1">
            <p:ph type="pic" idx="12" hasCustomPrompt="1"/>
          </p:nvPr>
        </p:nvSpPr>
        <p:spPr>
          <a:xfrm>
            <a:off x="6253902" y="1797273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6724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6142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2670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2820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6271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316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9" r:id="rId2"/>
    <p:sldLayoutId id="2147483676" r:id="rId3"/>
    <p:sldLayoutId id="2147483680" r:id="rId4"/>
    <p:sldLayoutId id="2147483691" r:id="rId5"/>
    <p:sldLayoutId id="2147483692" r:id="rId6"/>
    <p:sldLayoutId id="2147483693" r:id="rId7"/>
    <p:sldLayoutId id="2147483695" r:id="rId8"/>
    <p:sldLayoutId id="2147483694" r:id="rId9"/>
    <p:sldLayoutId id="2147483696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hart" Target="../charts/chart1.xml"/><Relationship Id="rId7" Type="http://schemas.openxmlformats.org/officeDocument/2006/relationships/chart" Target="../charts/chart3.xml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chart" Target="../charts/char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ioriappslibrary.hana.ondemand.com/sap/fix/externalViewer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6096000" y="3221380"/>
            <a:ext cx="5501375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400" dirty="0">
                <a:solidFill>
                  <a:schemeClr val="bg1"/>
                </a:solidFill>
                <a:latin typeface="+mj-lt"/>
              </a:rPr>
              <a:t>Fiori &amp; Local Development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299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62D90E2-EF24-CC94-5E4C-F552758A40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sz="3200" dirty="0"/>
              <a:t>Erstellen einer Nutzungsprofil-CSV-Datei</a:t>
            </a:r>
          </a:p>
        </p:txBody>
      </p:sp>
      <p:grpSp>
        <p:nvGrpSpPr>
          <p:cNvPr id="21" name="Group 2">
            <a:extLst>
              <a:ext uri="{FF2B5EF4-FFF2-40B4-BE49-F238E27FC236}">
                <a16:creationId xmlns:a16="http://schemas.microsoft.com/office/drawing/2014/main" id="{B6FE9603-F906-6E1B-BED1-92FA0FC5B9C6}"/>
              </a:ext>
            </a:extLst>
          </p:cNvPr>
          <p:cNvGrpSpPr/>
          <p:nvPr/>
        </p:nvGrpSpPr>
        <p:grpSpPr>
          <a:xfrm>
            <a:off x="442382" y="2322288"/>
            <a:ext cx="4669550" cy="3592280"/>
            <a:chOff x="706097" y="2133622"/>
            <a:chExt cx="5382876" cy="4141042"/>
          </a:xfrm>
        </p:grpSpPr>
        <p:sp>
          <p:nvSpPr>
            <p:cNvPr id="22" name="Freeform: Shape 3">
              <a:extLst>
                <a:ext uri="{FF2B5EF4-FFF2-40B4-BE49-F238E27FC236}">
                  <a16:creationId xmlns:a16="http://schemas.microsoft.com/office/drawing/2014/main" id="{D4265975-20CB-B16D-4D68-5199798BC398}"/>
                </a:ext>
              </a:extLst>
            </p:cNvPr>
            <p:cNvSpPr/>
            <p:nvPr/>
          </p:nvSpPr>
          <p:spPr>
            <a:xfrm>
              <a:off x="706097" y="2133622"/>
              <a:ext cx="5382876" cy="4141042"/>
            </a:xfrm>
            <a:custGeom>
              <a:avLst/>
              <a:gdLst>
                <a:gd name="connsiteX0" fmla="*/ 8895676 w 8914588"/>
                <a:gd name="connsiteY0" fmla="*/ 5796640 h 6857985"/>
                <a:gd name="connsiteX1" fmla="*/ 8871759 w 8914588"/>
                <a:gd name="connsiteY1" fmla="*/ 5678110 h 6857985"/>
                <a:gd name="connsiteX2" fmla="*/ 8828398 w 8914588"/>
                <a:gd name="connsiteY2" fmla="*/ 5510199 h 6857985"/>
                <a:gd name="connsiteX3" fmla="*/ 8789592 w 8914588"/>
                <a:gd name="connsiteY3" fmla="*/ 5366205 h 6857985"/>
                <a:gd name="connsiteX4" fmla="*/ 8732403 w 8914588"/>
                <a:gd name="connsiteY4" fmla="*/ 5193738 h 6857985"/>
                <a:gd name="connsiteX5" fmla="*/ 8554567 w 8914588"/>
                <a:gd name="connsiteY5" fmla="*/ 4905426 h 6857985"/>
                <a:gd name="connsiteX6" fmla="*/ 8554567 w 8914588"/>
                <a:gd name="connsiteY6" fmla="*/ 4905426 h 6857985"/>
                <a:gd name="connsiteX7" fmla="*/ 8554567 w 8914588"/>
                <a:gd name="connsiteY7" fmla="*/ 4905426 h 6857985"/>
                <a:gd name="connsiteX8" fmla="*/ 8483302 w 8914588"/>
                <a:gd name="connsiteY8" fmla="*/ 4858241 h 6857985"/>
                <a:gd name="connsiteX9" fmla="*/ 8405284 w 8914588"/>
                <a:gd name="connsiteY9" fmla="*/ 4825944 h 6857985"/>
                <a:gd name="connsiteX10" fmla="*/ 6028903 w 8914588"/>
                <a:gd name="connsiteY10" fmla="*/ 4301141 h 6857985"/>
                <a:gd name="connsiteX11" fmla="*/ 6007263 w 8914588"/>
                <a:gd name="connsiteY11" fmla="*/ 4251679 h 6857985"/>
                <a:gd name="connsiteX12" fmla="*/ 6550452 w 8914588"/>
                <a:gd name="connsiteY12" fmla="*/ 3289118 h 6857985"/>
                <a:gd name="connsiteX13" fmla="*/ 7282460 w 8914588"/>
                <a:gd name="connsiteY13" fmla="*/ 874988 h 6857985"/>
                <a:gd name="connsiteX14" fmla="*/ 7225432 w 8914588"/>
                <a:gd name="connsiteY14" fmla="*/ 807303 h 6857985"/>
                <a:gd name="connsiteX15" fmla="*/ 6783282 w 8914588"/>
                <a:gd name="connsiteY15" fmla="*/ 815519 h 6857985"/>
                <a:gd name="connsiteX16" fmla="*/ 6807688 w 8914588"/>
                <a:gd name="connsiteY16" fmla="*/ 721395 h 6857985"/>
                <a:gd name="connsiteX17" fmla="*/ 7032058 w 8914588"/>
                <a:gd name="connsiteY17" fmla="*/ 103849 h 6857985"/>
                <a:gd name="connsiteX18" fmla="*/ 6972264 w 8914588"/>
                <a:gd name="connsiteY18" fmla="*/ 1671 h 6857985"/>
                <a:gd name="connsiteX19" fmla="*/ 6915399 w 8914588"/>
                <a:gd name="connsiteY19" fmla="*/ 451 h 6857985"/>
                <a:gd name="connsiteX20" fmla="*/ 5820234 w 8914588"/>
                <a:gd name="connsiteY20" fmla="*/ 32666 h 6857985"/>
                <a:gd name="connsiteX21" fmla="*/ 4061722 w 8914588"/>
                <a:gd name="connsiteY21" fmla="*/ 48204 h 6857985"/>
                <a:gd name="connsiteX22" fmla="*/ 2205669 w 8914588"/>
                <a:gd name="connsiteY22" fmla="*/ 63743 h 6857985"/>
                <a:gd name="connsiteX23" fmla="*/ 1186893 w 8914588"/>
                <a:gd name="connsiteY23" fmla="*/ 83674 h 6857985"/>
                <a:gd name="connsiteX24" fmla="*/ 977493 w 8914588"/>
                <a:gd name="connsiteY24" fmla="*/ 105395 h 6857985"/>
                <a:gd name="connsiteX25" fmla="*/ 849444 w 8914588"/>
                <a:gd name="connsiteY25" fmla="*/ 218312 h 6857985"/>
                <a:gd name="connsiteX26" fmla="*/ 467739 w 8914588"/>
                <a:gd name="connsiteY26" fmla="*/ 1425580 h 6857985"/>
                <a:gd name="connsiteX27" fmla="*/ 250040 w 8914588"/>
                <a:gd name="connsiteY27" fmla="*/ 2281895 h 6857985"/>
                <a:gd name="connsiteX28" fmla="*/ 118005 w 8914588"/>
                <a:gd name="connsiteY28" fmla="*/ 3555384 h 6857985"/>
                <a:gd name="connsiteX29" fmla="*/ 87824 w 8914588"/>
                <a:gd name="connsiteY29" fmla="*/ 4053504 h 6857985"/>
                <a:gd name="connsiteX30" fmla="*/ 57561 w 8914588"/>
                <a:gd name="connsiteY30" fmla="*/ 4298538 h 6857985"/>
                <a:gd name="connsiteX31" fmla="*/ 2485 w 8914588"/>
                <a:gd name="connsiteY31" fmla="*/ 4527056 h 6857985"/>
                <a:gd name="connsiteX32" fmla="*/ 26484 w 8914588"/>
                <a:gd name="connsiteY32" fmla="*/ 4566106 h 6857985"/>
                <a:gd name="connsiteX33" fmla="*/ 86929 w 8914588"/>
                <a:gd name="connsiteY33" fmla="*/ 4570905 h 6857985"/>
                <a:gd name="connsiteX34" fmla="*/ 252155 w 8914588"/>
                <a:gd name="connsiteY34" fmla="*/ 4554797 h 6857985"/>
                <a:gd name="connsiteX35" fmla="*/ 318702 w 8914588"/>
                <a:gd name="connsiteY35" fmla="*/ 4602633 h 6857985"/>
                <a:gd name="connsiteX36" fmla="*/ 335379 w 8914588"/>
                <a:gd name="connsiteY36" fmla="*/ 4647702 h 6857985"/>
                <a:gd name="connsiteX37" fmla="*/ 403064 w 8914588"/>
                <a:gd name="connsiteY37" fmla="*/ 4738491 h 6857985"/>
                <a:gd name="connsiteX38" fmla="*/ 635243 w 8914588"/>
                <a:gd name="connsiteY38" fmla="*/ 4934794 h 6857985"/>
                <a:gd name="connsiteX39" fmla="*/ 649805 w 8914588"/>
                <a:gd name="connsiteY39" fmla="*/ 4978236 h 6857985"/>
                <a:gd name="connsiteX40" fmla="*/ 508252 w 8914588"/>
                <a:gd name="connsiteY40" fmla="*/ 5684049 h 6857985"/>
                <a:gd name="connsiteX41" fmla="*/ 531519 w 8914588"/>
                <a:gd name="connsiteY41" fmla="*/ 5727735 h 6857985"/>
                <a:gd name="connsiteX42" fmla="*/ 2727625 w 8914588"/>
                <a:gd name="connsiteY42" fmla="*/ 6857963 h 6857985"/>
                <a:gd name="connsiteX43" fmla="*/ 8398939 w 8914588"/>
                <a:gd name="connsiteY43" fmla="*/ 6094390 h 6857985"/>
                <a:gd name="connsiteX44" fmla="*/ 8914551 w 8914588"/>
                <a:gd name="connsiteY44" fmla="*/ 6022068 h 6857985"/>
                <a:gd name="connsiteX45" fmla="*/ 8895676 w 8914588"/>
                <a:gd name="connsiteY45" fmla="*/ 5796640 h 6857985"/>
                <a:gd name="connsiteX46" fmla="*/ 424948 w 8914588"/>
                <a:gd name="connsiteY46" fmla="*/ 4042603 h 6857985"/>
                <a:gd name="connsiteX47" fmla="*/ 428120 w 8914588"/>
                <a:gd name="connsiteY47" fmla="*/ 4042847 h 6857985"/>
                <a:gd name="connsiteX48" fmla="*/ 426331 w 8914588"/>
                <a:gd name="connsiteY48" fmla="*/ 4047566 h 6857985"/>
                <a:gd name="connsiteX49" fmla="*/ 424948 w 8914588"/>
                <a:gd name="connsiteY49" fmla="*/ 4042603 h 6857985"/>
                <a:gd name="connsiteX50" fmla="*/ 575856 w 8914588"/>
                <a:gd name="connsiteY50" fmla="*/ 4035200 h 6857985"/>
                <a:gd name="connsiteX51" fmla="*/ 577565 w 8914588"/>
                <a:gd name="connsiteY51" fmla="*/ 4037315 h 6857985"/>
                <a:gd name="connsiteX52" fmla="*/ 574555 w 8914588"/>
                <a:gd name="connsiteY52" fmla="*/ 4038291 h 6857985"/>
                <a:gd name="connsiteX53" fmla="*/ 575856 w 8914588"/>
                <a:gd name="connsiteY53" fmla="*/ 4035200 h 685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914588" h="6857985">
                  <a:moveTo>
                    <a:pt x="8895676" y="5796640"/>
                  </a:moveTo>
                  <a:cubicBezTo>
                    <a:pt x="8896165" y="5755639"/>
                    <a:pt x="8886239" y="5716508"/>
                    <a:pt x="8871759" y="5678110"/>
                  </a:cubicBezTo>
                  <a:cubicBezTo>
                    <a:pt x="8851258" y="5623848"/>
                    <a:pt x="8832059" y="5570074"/>
                    <a:pt x="8828398" y="5510199"/>
                  </a:cubicBezTo>
                  <a:cubicBezTo>
                    <a:pt x="8825388" y="5461143"/>
                    <a:pt x="8814324" y="5411031"/>
                    <a:pt x="8789592" y="5366205"/>
                  </a:cubicBezTo>
                  <a:cubicBezTo>
                    <a:pt x="8759900" y="5312269"/>
                    <a:pt x="8741758" y="5254509"/>
                    <a:pt x="8732403" y="5193738"/>
                  </a:cubicBezTo>
                  <a:cubicBezTo>
                    <a:pt x="8713854" y="5072524"/>
                    <a:pt x="8654711" y="4976284"/>
                    <a:pt x="8554567" y="4905426"/>
                  </a:cubicBezTo>
                  <a:cubicBezTo>
                    <a:pt x="8554567" y="4905426"/>
                    <a:pt x="8554567" y="4905426"/>
                    <a:pt x="8554567" y="4905426"/>
                  </a:cubicBezTo>
                  <a:cubicBezTo>
                    <a:pt x="8554567" y="4905426"/>
                    <a:pt x="8554567" y="4905426"/>
                    <a:pt x="8554567" y="4905426"/>
                  </a:cubicBezTo>
                  <a:cubicBezTo>
                    <a:pt x="8539597" y="4876464"/>
                    <a:pt x="8507219" y="4873699"/>
                    <a:pt x="8483302" y="4858241"/>
                  </a:cubicBezTo>
                  <a:cubicBezTo>
                    <a:pt x="8457268" y="4847421"/>
                    <a:pt x="8432944" y="4832046"/>
                    <a:pt x="8405284" y="4825944"/>
                  </a:cubicBezTo>
                  <a:cubicBezTo>
                    <a:pt x="8225903" y="4786570"/>
                    <a:pt x="6137508" y="4324245"/>
                    <a:pt x="6028903" y="4301141"/>
                  </a:cubicBezTo>
                  <a:cubicBezTo>
                    <a:pt x="5986843" y="4292192"/>
                    <a:pt x="5985297" y="4288938"/>
                    <a:pt x="6007263" y="4251679"/>
                  </a:cubicBezTo>
                  <a:cubicBezTo>
                    <a:pt x="6078202" y="4131521"/>
                    <a:pt x="6508800" y="3404150"/>
                    <a:pt x="6550452" y="3289118"/>
                  </a:cubicBezTo>
                  <a:cubicBezTo>
                    <a:pt x="6864472" y="2681416"/>
                    <a:pt x="7237716" y="1115465"/>
                    <a:pt x="7282460" y="874988"/>
                  </a:cubicBezTo>
                  <a:cubicBezTo>
                    <a:pt x="7293931" y="813567"/>
                    <a:pt x="7288480" y="806164"/>
                    <a:pt x="7225432" y="807303"/>
                  </a:cubicBezTo>
                  <a:cubicBezTo>
                    <a:pt x="7078022" y="809987"/>
                    <a:pt x="6930611" y="812753"/>
                    <a:pt x="6783282" y="815519"/>
                  </a:cubicBezTo>
                  <a:cubicBezTo>
                    <a:pt x="6791418" y="784117"/>
                    <a:pt x="6799146" y="752715"/>
                    <a:pt x="6807688" y="721395"/>
                  </a:cubicBezTo>
                  <a:cubicBezTo>
                    <a:pt x="6865529" y="509391"/>
                    <a:pt x="6941350" y="303895"/>
                    <a:pt x="7032058" y="103849"/>
                  </a:cubicBezTo>
                  <a:cubicBezTo>
                    <a:pt x="7054674" y="53980"/>
                    <a:pt x="7027258" y="7447"/>
                    <a:pt x="6972264" y="1671"/>
                  </a:cubicBezTo>
                  <a:cubicBezTo>
                    <a:pt x="6953471" y="-282"/>
                    <a:pt x="6934354" y="-282"/>
                    <a:pt x="6915399" y="451"/>
                  </a:cubicBezTo>
                  <a:cubicBezTo>
                    <a:pt x="6776205" y="5576"/>
                    <a:pt x="6046068" y="27785"/>
                    <a:pt x="5820234" y="32666"/>
                  </a:cubicBezTo>
                  <a:cubicBezTo>
                    <a:pt x="5557628" y="38361"/>
                    <a:pt x="4385260" y="39256"/>
                    <a:pt x="4061722" y="48204"/>
                  </a:cubicBezTo>
                  <a:cubicBezTo>
                    <a:pt x="3751851" y="56828"/>
                    <a:pt x="2514401" y="57316"/>
                    <a:pt x="2205669" y="63743"/>
                  </a:cubicBezTo>
                  <a:cubicBezTo>
                    <a:pt x="1866104" y="70820"/>
                    <a:pt x="1526214" y="62766"/>
                    <a:pt x="1186893" y="83674"/>
                  </a:cubicBezTo>
                  <a:cubicBezTo>
                    <a:pt x="1117012" y="87986"/>
                    <a:pt x="1046805" y="92541"/>
                    <a:pt x="977493" y="105395"/>
                  </a:cubicBezTo>
                  <a:cubicBezTo>
                    <a:pt x="911516" y="117598"/>
                    <a:pt x="870758" y="151684"/>
                    <a:pt x="849444" y="218312"/>
                  </a:cubicBezTo>
                  <a:cubicBezTo>
                    <a:pt x="720663" y="620274"/>
                    <a:pt x="588466" y="1021097"/>
                    <a:pt x="467739" y="1425580"/>
                  </a:cubicBezTo>
                  <a:cubicBezTo>
                    <a:pt x="383458" y="1708036"/>
                    <a:pt x="302106" y="1991142"/>
                    <a:pt x="250040" y="2281895"/>
                  </a:cubicBezTo>
                  <a:cubicBezTo>
                    <a:pt x="221974" y="2438905"/>
                    <a:pt x="126466" y="3421804"/>
                    <a:pt x="118005" y="3555384"/>
                  </a:cubicBezTo>
                  <a:cubicBezTo>
                    <a:pt x="107511" y="3721424"/>
                    <a:pt x="95227" y="3887301"/>
                    <a:pt x="87824" y="4053504"/>
                  </a:cubicBezTo>
                  <a:cubicBezTo>
                    <a:pt x="84163" y="4136321"/>
                    <a:pt x="75946" y="4217917"/>
                    <a:pt x="57561" y="4298538"/>
                  </a:cubicBezTo>
                  <a:cubicBezTo>
                    <a:pt x="40070" y="4374928"/>
                    <a:pt x="22254" y="4451236"/>
                    <a:pt x="2485" y="4527056"/>
                  </a:cubicBezTo>
                  <a:cubicBezTo>
                    <a:pt x="-4023" y="4551869"/>
                    <a:pt x="1672" y="4561794"/>
                    <a:pt x="26484" y="4566106"/>
                  </a:cubicBezTo>
                  <a:cubicBezTo>
                    <a:pt x="46659" y="4569604"/>
                    <a:pt x="66591" y="4572695"/>
                    <a:pt x="86929" y="4570905"/>
                  </a:cubicBezTo>
                  <a:cubicBezTo>
                    <a:pt x="142086" y="4566024"/>
                    <a:pt x="197812" y="4564234"/>
                    <a:pt x="252155" y="4554797"/>
                  </a:cubicBezTo>
                  <a:cubicBezTo>
                    <a:pt x="294947" y="4547394"/>
                    <a:pt x="328464" y="4538852"/>
                    <a:pt x="318702" y="4602633"/>
                  </a:cubicBezTo>
                  <a:cubicBezTo>
                    <a:pt x="316586" y="4616544"/>
                    <a:pt x="328220" y="4633221"/>
                    <a:pt x="335379" y="4647702"/>
                  </a:cubicBezTo>
                  <a:cubicBezTo>
                    <a:pt x="352300" y="4682033"/>
                    <a:pt x="376868" y="4710913"/>
                    <a:pt x="403064" y="4738491"/>
                  </a:cubicBezTo>
                  <a:cubicBezTo>
                    <a:pt x="473352" y="4812359"/>
                    <a:pt x="554054" y="4874024"/>
                    <a:pt x="635243" y="4934794"/>
                  </a:cubicBezTo>
                  <a:cubicBezTo>
                    <a:pt x="651758" y="4947160"/>
                    <a:pt x="657615" y="4957003"/>
                    <a:pt x="649805" y="4978236"/>
                  </a:cubicBezTo>
                  <a:cubicBezTo>
                    <a:pt x="566094" y="5206104"/>
                    <a:pt x="542014" y="5446012"/>
                    <a:pt x="508252" y="5684049"/>
                  </a:cubicBezTo>
                  <a:cubicBezTo>
                    <a:pt x="504998" y="5706827"/>
                    <a:pt x="511425" y="5717159"/>
                    <a:pt x="531519" y="5727735"/>
                  </a:cubicBezTo>
                  <a:cubicBezTo>
                    <a:pt x="725219" y="5830320"/>
                    <a:pt x="2712005" y="6857149"/>
                    <a:pt x="2727625" y="6857963"/>
                  </a:cubicBezTo>
                  <a:cubicBezTo>
                    <a:pt x="2822645" y="6862763"/>
                    <a:pt x="8260722" y="6109359"/>
                    <a:pt x="8398939" y="6094390"/>
                  </a:cubicBezTo>
                  <a:cubicBezTo>
                    <a:pt x="8512100" y="6082187"/>
                    <a:pt x="8919106" y="6036792"/>
                    <a:pt x="8914551" y="6022068"/>
                  </a:cubicBezTo>
                  <a:cubicBezTo>
                    <a:pt x="8891690" y="5948281"/>
                    <a:pt x="8894700" y="5872461"/>
                    <a:pt x="8895676" y="5796640"/>
                  </a:cubicBezTo>
                  <a:close/>
                  <a:moveTo>
                    <a:pt x="424948" y="4042603"/>
                  </a:moveTo>
                  <a:cubicBezTo>
                    <a:pt x="426005" y="4042766"/>
                    <a:pt x="427144" y="4042847"/>
                    <a:pt x="428120" y="4042847"/>
                  </a:cubicBezTo>
                  <a:cubicBezTo>
                    <a:pt x="427551" y="4044393"/>
                    <a:pt x="426982" y="4045938"/>
                    <a:pt x="426331" y="4047566"/>
                  </a:cubicBezTo>
                  <a:cubicBezTo>
                    <a:pt x="425843" y="4045857"/>
                    <a:pt x="425436" y="4044230"/>
                    <a:pt x="424948" y="4042603"/>
                  </a:cubicBezTo>
                  <a:close/>
                  <a:moveTo>
                    <a:pt x="575856" y="4035200"/>
                  </a:moveTo>
                  <a:cubicBezTo>
                    <a:pt x="576344" y="4035932"/>
                    <a:pt x="576914" y="4036664"/>
                    <a:pt x="577565" y="4037315"/>
                  </a:cubicBezTo>
                  <a:cubicBezTo>
                    <a:pt x="576588" y="4037641"/>
                    <a:pt x="575612" y="4037966"/>
                    <a:pt x="574555" y="4038291"/>
                  </a:cubicBezTo>
                  <a:cubicBezTo>
                    <a:pt x="574961" y="4037234"/>
                    <a:pt x="575368" y="4036258"/>
                    <a:pt x="575856" y="4035200"/>
                  </a:cubicBezTo>
                  <a:close/>
                </a:path>
              </a:pathLst>
            </a:custGeom>
            <a:solidFill>
              <a:schemeClr val="accent1"/>
            </a:solidFill>
            <a:ln w="8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4">
              <a:extLst>
                <a:ext uri="{FF2B5EF4-FFF2-40B4-BE49-F238E27FC236}">
                  <a16:creationId xmlns:a16="http://schemas.microsoft.com/office/drawing/2014/main" id="{0734BDBA-DBE5-D4CE-CE49-C7A04419C679}"/>
                </a:ext>
              </a:extLst>
            </p:cNvPr>
            <p:cNvSpPr/>
            <p:nvPr/>
          </p:nvSpPr>
          <p:spPr>
            <a:xfrm>
              <a:off x="950132" y="2214764"/>
              <a:ext cx="4926382" cy="3954293"/>
            </a:xfrm>
            <a:custGeom>
              <a:avLst/>
              <a:gdLst>
                <a:gd name="connsiteX0" fmla="*/ 4889421 w 4926382"/>
                <a:gd name="connsiteY0" fmla="*/ 3433129 h 3954293"/>
                <a:gd name="connsiteX1" fmla="*/ 4745835 w 4926382"/>
                <a:gd name="connsiteY1" fmla="*/ 3454645 h 3954293"/>
                <a:gd name="connsiteX2" fmla="*/ 3833821 w 4926382"/>
                <a:gd name="connsiteY2" fmla="*/ 3606729 h 3954293"/>
                <a:gd name="connsiteX3" fmla="*/ 3148165 w 4926382"/>
                <a:gd name="connsiteY3" fmla="*/ 3720694 h 3954293"/>
                <a:gd name="connsiteX4" fmla="*/ 2385141 w 4926382"/>
                <a:gd name="connsiteY4" fmla="*/ 3847283 h 3954293"/>
                <a:gd name="connsiteX5" fmla="*/ 1759857 w 4926382"/>
                <a:gd name="connsiteY5" fmla="*/ 3951277 h 3954293"/>
                <a:gd name="connsiteX6" fmla="*/ 1740061 w 4926382"/>
                <a:gd name="connsiteY6" fmla="*/ 3949754 h 3954293"/>
                <a:gd name="connsiteX7" fmla="*/ 1746889 w 4926382"/>
                <a:gd name="connsiteY7" fmla="*/ 3929810 h 3954293"/>
                <a:gd name="connsiteX8" fmla="*/ 1777099 w 4926382"/>
                <a:gd name="connsiteY8" fmla="*/ 3901564 h 3954293"/>
                <a:gd name="connsiteX9" fmla="*/ 2194986 w 4926382"/>
                <a:gd name="connsiteY9" fmla="*/ 3688371 h 3954293"/>
                <a:gd name="connsiteX10" fmla="*/ 3414116 w 4926382"/>
                <a:gd name="connsiteY10" fmla="*/ 3539579 h 3954293"/>
                <a:gd name="connsiteX11" fmla="*/ 4010761 w 4926382"/>
                <a:gd name="connsiteY11" fmla="*/ 3480140 h 3954293"/>
                <a:gd name="connsiteX12" fmla="*/ 4889421 w 4926382"/>
                <a:gd name="connsiteY12" fmla="*/ 3433129 h 3954293"/>
                <a:gd name="connsiteX13" fmla="*/ 268243 w 4926382"/>
                <a:gd name="connsiteY13" fmla="*/ 3386118 h 3954293"/>
                <a:gd name="connsiteX14" fmla="*/ 441696 w 4926382"/>
                <a:gd name="connsiteY14" fmla="*/ 3416673 h 3954293"/>
                <a:gd name="connsiteX15" fmla="*/ 752054 w 4926382"/>
                <a:gd name="connsiteY15" fmla="*/ 3486034 h 3954293"/>
                <a:gd name="connsiteX16" fmla="*/ 1342166 w 4926382"/>
                <a:gd name="connsiteY16" fmla="*/ 3743584 h 3954293"/>
                <a:gd name="connsiteX17" fmla="*/ 1339170 w 4926382"/>
                <a:gd name="connsiteY17" fmla="*/ 3831956 h 3954293"/>
                <a:gd name="connsiteX18" fmla="*/ 268243 w 4926382"/>
                <a:gd name="connsiteY18" fmla="*/ 3386118 h 3954293"/>
                <a:gd name="connsiteX19" fmla="*/ 4587150 w 4926382"/>
                <a:gd name="connsiteY19" fmla="*/ 3265258 h 3954293"/>
                <a:gd name="connsiteX20" fmla="*/ 4669744 w 4926382"/>
                <a:gd name="connsiteY20" fmla="*/ 3268420 h 3954293"/>
                <a:gd name="connsiteX21" fmla="*/ 1656601 w 4926382"/>
                <a:gd name="connsiteY21" fmla="*/ 3696722 h 3954293"/>
                <a:gd name="connsiteX22" fmla="*/ 1698847 w 4926382"/>
                <a:gd name="connsiteY22" fmla="*/ 3660420 h 3954293"/>
                <a:gd name="connsiteX23" fmla="*/ 1921717 w 4926382"/>
                <a:gd name="connsiteY23" fmla="*/ 3513347 h 3954293"/>
                <a:gd name="connsiteX24" fmla="*/ 2083969 w 4926382"/>
                <a:gd name="connsiteY24" fmla="*/ 3470757 h 3954293"/>
                <a:gd name="connsiteX25" fmla="*/ 2648488 w 4926382"/>
                <a:gd name="connsiteY25" fmla="*/ 3428659 h 3954293"/>
                <a:gd name="connsiteX26" fmla="*/ 2998537 w 4926382"/>
                <a:gd name="connsiteY26" fmla="*/ 3438925 h 3954293"/>
                <a:gd name="connsiteX27" fmla="*/ 3255007 w 4926382"/>
                <a:gd name="connsiteY27" fmla="*/ 3416820 h 3954293"/>
                <a:gd name="connsiteX28" fmla="*/ 3736215 w 4926382"/>
                <a:gd name="connsiteY28" fmla="*/ 3360034 h 3954293"/>
                <a:gd name="connsiteX29" fmla="*/ 4504888 w 4926382"/>
                <a:gd name="connsiteY29" fmla="*/ 3275985 h 3954293"/>
                <a:gd name="connsiteX30" fmla="*/ 4587150 w 4926382"/>
                <a:gd name="connsiteY30" fmla="*/ 3265258 h 3954293"/>
                <a:gd name="connsiteX31" fmla="*/ 263331 w 4926382"/>
                <a:gd name="connsiteY31" fmla="*/ 3197193 h 3954293"/>
                <a:gd name="connsiteX32" fmla="*/ 365015 w 4926382"/>
                <a:gd name="connsiteY32" fmla="*/ 3210652 h 3954293"/>
                <a:gd name="connsiteX33" fmla="*/ 987991 w 4926382"/>
                <a:gd name="connsiteY33" fmla="*/ 3398891 h 3954293"/>
                <a:gd name="connsiteX34" fmla="*/ 1207422 w 4926382"/>
                <a:gd name="connsiteY34" fmla="*/ 3489031 h 3954293"/>
                <a:gd name="connsiteX35" fmla="*/ 1366187 w 4926382"/>
                <a:gd name="connsiteY35" fmla="*/ 3581775 h 3954293"/>
                <a:gd name="connsiteX36" fmla="*/ 1379303 w 4926382"/>
                <a:gd name="connsiteY36" fmla="*/ 3641901 h 3954293"/>
                <a:gd name="connsiteX37" fmla="*/ 263331 w 4926382"/>
                <a:gd name="connsiteY37" fmla="*/ 3197193 h 3954293"/>
                <a:gd name="connsiteX38" fmla="*/ 293296 w 4926382"/>
                <a:gd name="connsiteY38" fmla="*/ 3078168 h 3954293"/>
                <a:gd name="connsiteX39" fmla="*/ 355535 w 4926382"/>
                <a:gd name="connsiteY39" fmla="*/ 3090891 h 3954293"/>
                <a:gd name="connsiteX40" fmla="*/ 644869 w 4926382"/>
                <a:gd name="connsiteY40" fmla="*/ 3173516 h 3954293"/>
                <a:gd name="connsiteX41" fmla="*/ 843030 w 4926382"/>
                <a:gd name="connsiteY41" fmla="*/ 3204512 h 3954293"/>
                <a:gd name="connsiteX42" fmla="*/ 924819 w 4926382"/>
                <a:gd name="connsiteY42" fmla="*/ 3229712 h 3954293"/>
                <a:gd name="connsiteX43" fmla="*/ 1134917 w 4926382"/>
                <a:gd name="connsiteY43" fmla="*/ 3295634 h 3954293"/>
                <a:gd name="connsiteX44" fmla="*/ 1379696 w 4926382"/>
                <a:gd name="connsiteY44" fmla="*/ 3422666 h 3954293"/>
                <a:gd name="connsiteX45" fmla="*/ 1397331 w 4926382"/>
                <a:gd name="connsiteY45" fmla="*/ 3442659 h 3954293"/>
                <a:gd name="connsiteX46" fmla="*/ 1404503 w 4926382"/>
                <a:gd name="connsiteY46" fmla="*/ 3465796 h 3954293"/>
                <a:gd name="connsiteX47" fmla="*/ 1375864 w 4926382"/>
                <a:gd name="connsiteY47" fmla="*/ 3487263 h 3954293"/>
                <a:gd name="connsiteX48" fmla="*/ 305184 w 4926382"/>
                <a:gd name="connsiteY48" fmla="*/ 3086912 h 3954293"/>
                <a:gd name="connsiteX49" fmla="*/ 293296 w 4926382"/>
                <a:gd name="connsiteY49" fmla="*/ 3078168 h 3954293"/>
                <a:gd name="connsiteX50" fmla="*/ 2901238 w 4926382"/>
                <a:gd name="connsiteY50" fmla="*/ 217568 h 3954293"/>
                <a:gd name="connsiteX51" fmla="*/ 2926966 w 4926382"/>
                <a:gd name="connsiteY51" fmla="*/ 218239 h 3954293"/>
                <a:gd name="connsiteX52" fmla="*/ 3679772 w 4926382"/>
                <a:gd name="connsiteY52" fmla="*/ 295313 h 3954293"/>
                <a:gd name="connsiteX53" fmla="*/ 3081064 w 4926382"/>
                <a:gd name="connsiteY53" fmla="*/ 320513 h 3954293"/>
                <a:gd name="connsiteX54" fmla="*/ 1120377 w 4926382"/>
                <a:gd name="connsiteY54" fmla="*/ 594569 h 3954293"/>
                <a:gd name="connsiteX55" fmla="*/ 2541057 w 4926382"/>
                <a:gd name="connsiteY55" fmla="*/ 477951 h 3954293"/>
                <a:gd name="connsiteX56" fmla="*/ 3278145 w 4926382"/>
                <a:gd name="connsiteY56" fmla="*/ 421853 h 3954293"/>
                <a:gd name="connsiteX57" fmla="*/ 4123695 w 4926382"/>
                <a:gd name="connsiteY57" fmla="*/ 406527 h 3954293"/>
                <a:gd name="connsiteX58" fmla="*/ 4158130 w 4926382"/>
                <a:gd name="connsiteY58" fmla="*/ 447397 h 3954293"/>
                <a:gd name="connsiteX59" fmla="*/ 3716123 w 4926382"/>
                <a:gd name="connsiteY59" fmla="*/ 1905116 h 3954293"/>
                <a:gd name="connsiteX60" fmla="*/ 3388130 w 4926382"/>
                <a:gd name="connsiteY60" fmla="*/ 2486336 h 3954293"/>
                <a:gd name="connsiteX61" fmla="*/ 3401197 w 4926382"/>
                <a:gd name="connsiteY61" fmla="*/ 2516204 h 3954293"/>
                <a:gd name="connsiteX62" fmla="*/ 4836123 w 4926382"/>
                <a:gd name="connsiteY62" fmla="*/ 2833095 h 3954293"/>
                <a:gd name="connsiteX63" fmla="*/ 4883330 w 4926382"/>
                <a:gd name="connsiteY63" fmla="*/ 2852400 h 3954293"/>
                <a:gd name="connsiteX64" fmla="*/ 4926362 w 4926382"/>
                <a:gd name="connsiteY64" fmla="*/ 2880891 h 3954293"/>
                <a:gd name="connsiteX65" fmla="*/ 4893056 w 4926382"/>
                <a:gd name="connsiteY65" fmla="*/ 2908940 h 3954293"/>
                <a:gd name="connsiteX66" fmla="*/ 4763912 w 4926382"/>
                <a:gd name="connsiteY66" fmla="*/ 2938070 h 3954293"/>
                <a:gd name="connsiteX67" fmla="*/ 4015821 w 4926382"/>
                <a:gd name="connsiteY67" fmla="*/ 3108624 h 3954293"/>
                <a:gd name="connsiteX68" fmla="*/ 1524166 w 4926382"/>
                <a:gd name="connsiteY68" fmla="*/ 3259087 h 3954293"/>
                <a:gd name="connsiteX69" fmla="*/ 1462468 w 4926382"/>
                <a:gd name="connsiteY69" fmla="*/ 3248772 h 3954293"/>
                <a:gd name="connsiteX70" fmla="*/ 1112075 w 4926382"/>
                <a:gd name="connsiteY70" fmla="*/ 3107642 h 3954293"/>
                <a:gd name="connsiteX71" fmla="*/ 585233 w 4926382"/>
                <a:gd name="connsiteY71" fmla="*/ 2913214 h 3954293"/>
                <a:gd name="connsiteX72" fmla="*/ 223689 w 4926382"/>
                <a:gd name="connsiteY72" fmla="*/ 2814821 h 3954293"/>
                <a:gd name="connsiteX73" fmla="*/ 155163 w 4926382"/>
                <a:gd name="connsiteY73" fmla="*/ 2812021 h 3954293"/>
                <a:gd name="connsiteX74" fmla="*/ 132567 w 4926382"/>
                <a:gd name="connsiteY74" fmla="*/ 2800919 h 3954293"/>
                <a:gd name="connsiteX75" fmla="*/ 143325 w 4926382"/>
                <a:gd name="connsiteY75" fmla="*/ 2780288 h 3954293"/>
                <a:gd name="connsiteX76" fmla="*/ 318103 w 4926382"/>
                <a:gd name="connsiteY76" fmla="*/ 2524456 h 3954293"/>
                <a:gd name="connsiteX77" fmla="*/ 610384 w 4926382"/>
                <a:gd name="connsiteY77" fmla="*/ 1780688 h 3954293"/>
                <a:gd name="connsiteX78" fmla="*/ 874469 w 4926382"/>
                <a:gd name="connsiteY78" fmla="*/ 734225 h 3954293"/>
                <a:gd name="connsiteX79" fmla="*/ 893921 w 4926382"/>
                <a:gd name="connsiteY79" fmla="*/ 650569 h 3954293"/>
                <a:gd name="connsiteX80" fmla="*/ 877072 w 4926382"/>
                <a:gd name="connsiteY80" fmla="*/ 631510 h 3954293"/>
                <a:gd name="connsiteX81" fmla="*/ 723907 w 4926382"/>
                <a:gd name="connsiteY81" fmla="*/ 650323 h 3954293"/>
                <a:gd name="connsiteX82" fmla="*/ 642707 w 4926382"/>
                <a:gd name="connsiteY82" fmla="*/ 716050 h 3954293"/>
                <a:gd name="connsiteX83" fmla="*/ 446560 w 4926382"/>
                <a:gd name="connsiteY83" fmla="*/ 1231397 h 3954293"/>
                <a:gd name="connsiteX84" fmla="*/ 691535 w 4926382"/>
                <a:gd name="connsiteY84" fmla="*/ 787916 h 3954293"/>
                <a:gd name="connsiteX85" fmla="*/ 722728 w 4926382"/>
                <a:gd name="connsiteY85" fmla="*/ 764779 h 3954293"/>
                <a:gd name="connsiteX86" fmla="*/ 750433 w 4926382"/>
                <a:gd name="connsiteY86" fmla="*/ 768120 h 3954293"/>
                <a:gd name="connsiteX87" fmla="*/ 754952 w 4926382"/>
                <a:gd name="connsiteY87" fmla="*/ 793369 h 3954293"/>
                <a:gd name="connsiteX88" fmla="*/ 749156 w 4926382"/>
                <a:gd name="connsiteY88" fmla="*/ 809530 h 3954293"/>
                <a:gd name="connsiteX89" fmla="*/ 273352 w 4926382"/>
                <a:gd name="connsiteY89" fmla="*/ 1993832 h 3954293"/>
                <a:gd name="connsiteX90" fmla="*/ 137921 w 4926382"/>
                <a:gd name="connsiteY90" fmla="*/ 2330863 h 3954293"/>
                <a:gd name="connsiteX91" fmla="*/ 131928 w 4926382"/>
                <a:gd name="connsiteY91" fmla="*/ 2344323 h 3954293"/>
                <a:gd name="connsiteX92" fmla="*/ 113065 w 4926382"/>
                <a:gd name="connsiteY92" fmla="*/ 2359403 h 3954293"/>
                <a:gd name="connsiteX93" fmla="*/ 108988 w 4926382"/>
                <a:gd name="connsiteY93" fmla="*/ 2334891 h 3954293"/>
                <a:gd name="connsiteX94" fmla="*/ 150202 w 4926382"/>
                <a:gd name="connsiteY94" fmla="*/ 2201277 h 3954293"/>
                <a:gd name="connsiteX95" fmla="*/ 195739 w 4926382"/>
                <a:gd name="connsiteY95" fmla="*/ 1940878 h 3954293"/>
                <a:gd name="connsiteX96" fmla="*/ 216075 w 4926382"/>
                <a:gd name="connsiteY96" fmla="*/ 1850344 h 3954293"/>
                <a:gd name="connsiteX97" fmla="*/ 39037 w 4926382"/>
                <a:gd name="connsiteY97" fmla="*/ 2334842 h 3954293"/>
                <a:gd name="connsiteX98" fmla="*/ 16686 w 4926382"/>
                <a:gd name="connsiteY98" fmla="*/ 2359944 h 3954293"/>
                <a:gd name="connsiteX99" fmla="*/ 1212 w 4926382"/>
                <a:gd name="connsiteY99" fmla="*/ 2329537 h 3954293"/>
                <a:gd name="connsiteX100" fmla="*/ 7107 w 4926382"/>
                <a:gd name="connsiteY100" fmla="*/ 2231881 h 3954293"/>
                <a:gd name="connsiteX101" fmla="*/ 62174 w 4926382"/>
                <a:gd name="connsiteY101" fmla="*/ 1915530 h 3954293"/>
                <a:gd name="connsiteX102" fmla="*/ 66055 w 4926382"/>
                <a:gd name="connsiteY102" fmla="*/ 1737411 h 3954293"/>
                <a:gd name="connsiteX103" fmla="*/ 66497 w 4926382"/>
                <a:gd name="connsiteY103" fmla="*/ 1456035 h 3954293"/>
                <a:gd name="connsiteX104" fmla="*/ 108496 w 4926382"/>
                <a:gd name="connsiteY104" fmla="*/ 1212239 h 3954293"/>
                <a:gd name="connsiteX105" fmla="*/ 190237 w 4926382"/>
                <a:gd name="connsiteY105" fmla="*/ 980969 h 3954293"/>
                <a:gd name="connsiteX106" fmla="*/ 209198 w 4926382"/>
                <a:gd name="connsiteY106" fmla="*/ 943832 h 3954293"/>
                <a:gd name="connsiteX107" fmla="*/ 416840 w 4926382"/>
                <a:gd name="connsiteY107" fmla="*/ 652632 h 3954293"/>
                <a:gd name="connsiteX108" fmla="*/ 542497 w 4926382"/>
                <a:gd name="connsiteY108" fmla="*/ 568583 h 3954293"/>
                <a:gd name="connsiteX109" fmla="*/ 1160215 w 4926382"/>
                <a:gd name="connsiteY109" fmla="*/ 403530 h 3954293"/>
                <a:gd name="connsiteX110" fmla="*/ 2901238 w 4926382"/>
                <a:gd name="connsiteY110" fmla="*/ 217568 h 3954293"/>
                <a:gd name="connsiteX111" fmla="*/ 2479457 w 4926382"/>
                <a:gd name="connsiteY111" fmla="*/ 36 h 3954293"/>
                <a:gd name="connsiteX112" fmla="*/ 2918418 w 4926382"/>
                <a:gd name="connsiteY112" fmla="*/ 8681 h 3954293"/>
                <a:gd name="connsiteX113" fmla="*/ 3365632 w 4926382"/>
                <a:gd name="connsiteY113" fmla="*/ 40513 h 3954293"/>
                <a:gd name="connsiteX114" fmla="*/ 3622741 w 4926382"/>
                <a:gd name="connsiteY114" fmla="*/ 54955 h 3954293"/>
                <a:gd name="connsiteX115" fmla="*/ 623648 w 4926382"/>
                <a:gd name="connsiteY115" fmla="*/ 377446 h 3954293"/>
                <a:gd name="connsiteX116" fmla="*/ 771999 w 4926382"/>
                <a:gd name="connsiteY116" fmla="*/ 258078 h 3954293"/>
                <a:gd name="connsiteX117" fmla="*/ 1150341 w 4926382"/>
                <a:gd name="connsiteY117" fmla="*/ 111348 h 3954293"/>
                <a:gd name="connsiteX118" fmla="*/ 1633071 w 4926382"/>
                <a:gd name="connsiteY118" fmla="*/ 45769 h 3954293"/>
                <a:gd name="connsiteX119" fmla="*/ 2479457 w 4926382"/>
                <a:gd name="connsiteY119" fmla="*/ 36 h 395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926382" h="3954293">
                  <a:moveTo>
                    <a:pt x="4889421" y="3433129"/>
                  </a:moveTo>
                  <a:cubicBezTo>
                    <a:pt x="4889666" y="3434554"/>
                    <a:pt x="4745589" y="3453220"/>
                    <a:pt x="4745835" y="3454645"/>
                  </a:cubicBezTo>
                  <a:cubicBezTo>
                    <a:pt x="4696909" y="3462849"/>
                    <a:pt x="4088916" y="3564287"/>
                    <a:pt x="3833821" y="3606729"/>
                  </a:cubicBezTo>
                  <a:cubicBezTo>
                    <a:pt x="3605253" y="3644750"/>
                    <a:pt x="3376685" y="3682771"/>
                    <a:pt x="3148165" y="3720694"/>
                  </a:cubicBezTo>
                  <a:cubicBezTo>
                    <a:pt x="2893857" y="3762940"/>
                    <a:pt x="2639499" y="3805038"/>
                    <a:pt x="2385141" y="3847283"/>
                  </a:cubicBezTo>
                  <a:cubicBezTo>
                    <a:pt x="2176713" y="3881915"/>
                    <a:pt x="1968285" y="3916694"/>
                    <a:pt x="1759857" y="3951277"/>
                  </a:cubicBezTo>
                  <a:cubicBezTo>
                    <a:pt x="1753225" y="3952357"/>
                    <a:pt x="1744383" y="3958301"/>
                    <a:pt x="1740061" y="3949754"/>
                  </a:cubicBezTo>
                  <a:cubicBezTo>
                    <a:pt x="1736523" y="3942876"/>
                    <a:pt x="1742811" y="3935802"/>
                    <a:pt x="1746889" y="3929810"/>
                  </a:cubicBezTo>
                  <a:cubicBezTo>
                    <a:pt x="1754846" y="3918216"/>
                    <a:pt x="1764622" y="3907802"/>
                    <a:pt x="1777099" y="3901564"/>
                  </a:cubicBezTo>
                  <a:cubicBezTo>
                    <a:pt x="1849113" y="3865656"/>
                    <a:pt x="2120173" y="3708610"/>
                    <a:pt x="2194986" y="3688371"/>
                  </a:cubicBezTo>
                  <a:cubicBezTo>
                    <a:pt x="2320839" y="3654378"/>
                    <a:pt x="3136966" y="3580400"/>
                    <a:pt x="3414116" y="3539579"/>
                  </a:cubicBezTo>
                  <a:cubicBezTo>
                    <a:pt x="3611982" y="3510449"/>
                    <a:pt x="3810685" y="3489277"/>
                    <a:pt x="4010761" y="3480140"/>
                  </a:cubicBezTo>
                  <a:cubicBezTo>
                    <a:pt x="4218010" y="3470659"/>
                    <a:pt x="4851940" y="3434701"/>
                    <a:pt x="4889421" y="3433129"/>
                  </a:cubicBezTo>
                  <a:close/>
                  <a:moveTo>
                    <a:pt x="268243" y="3386118"/>
                  </a:moveTo>
                  <a:cubicBezTo>
                    <a:pt x="327387" y="3391079"/>
                    <a:pt x="384370" y="3404687"/>
                    <a:pt x="441696" y="3416673"/>
                  </a:cubicBezTo>
                  <a:cubicBezTo>
                    <a:pt x="545443" y="3438434"/>
                    <a:pt x="651156" y="3451550"/>
                    <a:pt x="752054" y="3486034"/>
                  </a:cubicBezTo>
                  <a:cubicBezTo>
                    <a:pt x="821612" y="3509809"/>
                    <a:pt x="1342166" y="3736707"/>
                    <a:pt x="1342166" y="3743584"/>
                  </a:cubicBezTo>
                  <a:cubicBezTo>
                    <a:pt x="1342215" y="3775465"/>
                    <a:pt x="1342215" y="3802483"/>
                    <a:pt x="1339170" y="3831956"/>
                  </a:cubicBezTo>
                  <a:cubicBezTo>
                    <a:pt x="1041535" y="3707774"/>
                    <a:pt x="565682" y="3510154"/>
                    <a:pt x="268243" y="3386118"/>
                  </a:cubicBezTo>
                  <a:close/>
                  <a:moveTo>
                    <a:pt x="4587150" y="3265258"/>
                  </a:moveTo>
                  <a:cubicBezTo>
                    <a:pt x="4614653" y="3263963"/>
                    <a:pt x="4642210" y="3264982"/>
                    <a:pt x="4669744" y="3268420"/>
                  </a:cubicBezTo>
                  <a:cubicBezTo>
                    <a:pt x="3667934" y="3410827"/>
                    <a:pt x="2666123" y="3553234"/>
                    <a:pt x="1656601" y="3696722"/>
                  </a:cubicBezTo>
                  <a:cubicBezTo>
                    <a:pt x="1674089" y="3681641"/>
                    <a:pt x="1686026" y="3670490"/>
                    <a:pt x="1698847" y="3660420"/>
                  </a:cubicBezTo>
                  <a:cubicBezTo>
                    <a:pt x="1769043" y="3605255"/>
                    <a:pt x="1844594" y="3557999"/>
                    <a:pt x="1921717" y="3513347"/>
                  </a:cubicBezTo>
                  <a:cubicBezTo>
                    <a:pt x="1971675" y="3484413"/>
                    <a:pt x="2027724" y="3476455"/>
                    <a:pt x="2083969" y="3470757"/>
                  </a:cubicBezTo>
                  <a:cubicBezTo>
                    <a:pt x="2271766" y="3451746"/>
                    <a:pt x="2460103" y="3438778"/>
                    <a:pt x="2648488" y="3428659"/>
                  </a:cubicBezTo>
                  <a:cubicBezTo>
                    <a:pt x="2792615" y="3432343"/>
                    <a:pt x="2832503" y="3443886"/>
                    <a:pt x="2998537" y="3438925"/>
                  </a:cubicBezTo>
                  <a:cubicBezTo>
                    <a:pt x="3104938" y="3433129"/>
                    <a:pt x="3172580" y="3420799"/>
                    <a:pt x="3255007" y="3416820"/>
                  </a:cubicBezTo>
                  <a:cubicBezTo>
                    <a:pt x="3421288" y="3408862"/>
                    <a:pt x="3573028" y="3387936"/>
                    <a:pt x="3736215" y="3360034"/>
                  </a:cubicBezTo>
                  <a:cubicBezTo>
                    <a:pt x="3841779" y="3342006"/>
                    <a:pt x="4457730" y="3286055"/>
                    <a:pt x="4504888" y="3275985"/>
                  </a:cubicBezTo>
                  <a:cubicBezTo>
                    <a:pt x="4532200" y="3270164"/>
                    <a:pt x="4559648" y="3266554"/>
                    <a:pt x="4587150" y="3265258"/>
                  </a:cubicBezTo>
                  <a:close/>
                  <a:moveTo>
                    <a:pt x="263331" y="3197193"/>
                  </a:moveTo>
                  <a:cubicBezTo>
                    <a:pt x="298896" y="3194049"/>
                    <a:pt x="332103" y="3202252"/>
                    <a:pt x="365015" y="3210652"/>
                  </a:cubicBezTo>
                  <a:cubicBezTo>
                    <a:pt x="575359" y="3264442"/>
                    <a:pt x="783394" y="3326239"/>
                    <a:pt x="987991" y="3398891"/>
                  </a:cubicBezTo>
                  <a:cubicBezTo>
                    <a:pt x="1062314" y="3425270"/>
                    <a:pt x="1131282" y="3466091"/>
                    <a:pt x="1207422" y="3489031"/>
                  </a:cubicBezTo>
                  <a:cubicBezTo>
                    <a:pt x="1223289" y="3493796"/>
                    <a:pt x="1366727" y="3564238"/>
                    <a:pt x="1366187" y="3581775"/>
                  </a:cubicBezTo>
                  <a:cubicBezTo>
                    <a:pt x="1365598" y="3601424"/>
                    <a:pt x="1374096" y="3619551"/>
                    <a:pt x="1379303" y="3641901"/>
                  </a:cubicBezTo>
                  <a:cubicBezTo>
                    <a:pt x="1050377" y="3512954"/>
                    <a:pt x="589310" y="3325011"/>
                    <a:pt x="263331" y="3197193"/>
                  </a:cubicBezTo>
                  <a:close/>
                  <a:moveTo>
                    <a:pt x="293296" y="3078168"/>
                  </a:moveTo>
                  <a:cubicBezTo>
                    <a:pt x="315205" y="3078561"/>
                    <a:pt x="335346" y="3085045"/>
                    <a:pt x="355535" y="3090891"/>
                  </a:cubicBezTo>
                  <a:cubicBezTo>
                    <a:pt x="451865" y="3118793"/>
                    <a:pt x="546623" y="3152442"/>
                    <a:pt x="644869" y="3173516"/>
                  </a:cubicBezTo>
                  <a:cubicBezTo>
                    <a:pt x="710251" y="3187564"/>
                    <a:pt x="777844" y="3187957"/>
                    <a:pt x="843030" y="3204512"/>
                  </a:cubicBezTo>
                  <a:cubicBezTo>
                    <a:pt x="870784" y="3211586"/>
                    <a:pt x="897802" y="3220526"/>
                    <a:pt x="924819" y="3229712"/>
                  </a:cubicBezTo>
                  <a:cubicBezTo>
                    <a:pt x="994328" y="3253389"/>
                    <a:pt x="1063984" y="3276378"/>
                    <a:pt x="1134917" y="3295634"/>
                  </a:cubicBezTo>
                  <a:cubicBezTo>
                    <a:pt x="1225401" y="3320196"/>
                    <a:pt x="1299626" y="3377326"/>
                    <a:pt x="1379696" y="3422666"/>
                  </a:cubicBezTo>
                  <a:cubicBezTo>
                    <a:pt x="1387015" y="3426792"/>
                    <a:pt x="1392124" y="3435438"/>
                    <a:pt x="1397331" y="3442659"/>
                  </a:cubicBezTo>
                  <a:cubicBezTo>
                    <a:pt x="1402194" y="3449340"/>
                    <a:pt x="1403914" y="3457396"/>
                    <a:pt x="1404503" y="3465796"/>
                  </a:cubicBezTo>
                  <a:cubicBezTo>
                    <a:pt x="1406419" y="3494533"/>
                    <a:pt x="1402784" y="3497333"/>
                    <a:pt x="1375864" y="3487263"/>
                  </a:cubicBezTo>
                  <a:cubicBezTo>
                    <a:pt x="1018938" y="3353845"/>
                    <a:pt x="662062" y="3220428"/>
                    <a:pt x="305184" y="3086912"/>
                  </a:cubicBezTo>
                  <a:cubicBezTo>
                    <a:pt x="300763" y="3085340"/>
                    <a:pt x="295507" y="3084799"/>
                    <a:pt x="293296" y="3078168"/>
                  </a:cubicBezTo>
                  <a:close/>
                  <a:moveTo>
                    <a:pt x="2901238" y="217568"/>
                  </a:moveTo>
                  <a:cubicBezTo>
                    <a:pt x="2913599" y="217440"/>
                    <a:pt x="2922302" y="217659"/>
                    <a:pt x="2926966" y="218239"/>
                  </a:cubicBezTo>
                  <a:cubicBezTo>
                    <a:pt x="3000650" y="217552"/>
                    <a:pt x="3478369" y="222857"/>
                    <a:pt x="3679772" y="295313"/>
                  </a:cubicBezTo>
                  <a:cubicBezTo>
                    <a:pt x="3638018" y="296541"/>
                    <a:pt x="3103808" y="317909"/>
                    <a:pt x="3081064" y="320513"/>
                  </a:cubicBezTo>
                  <a:cubicBezTo>
                    <a:pt x="2217141" y="362906"/>
                    <a:pt x="1149163" y="586267"/>
                    <a:pt x="1120377" y="594569"/>
                  </a:cubicBezTo>
                  <a:cubicBezTo>
                    <a:pt x="1202068" y="584646"/>
                    <a:pt x="2468011" y="485516"/>
                    <a:pt x="2541057" y="477951"/>
                  </a:cubicBezTo>
                  <a:cubicBezTo>
                    <a:pt x="2640973" y="467587"/>
                    <a:pt x="3147134" y="426225"/>
                    <a:pt x="3278145" y="421853"/>
                  </a:cubicBezTo>
                  <a:cubicBezTo>
                    <a:pt x="3360573" y="419102"/>
                    <a:pt x="4034685" y="408148"/>
                    <a:pt x="4123695" y="406527"/>
                  </a:cubicBezTo>
                  <a:cubicBezTo>
                    <a:pt x="4161765" y="405839"/>
                    <a:pt x="4165057" y="410309"/>
                    <a:pt x="4158130" y="447397"/>
                  </a:cubicBezTo>
                  <a:cubicBezTo>
                    <a:pt x="4131064" y="592604"/>
                    <a:pt x="3905737" y="1538169"/>
                    <a:pt x="3716123" y="1905116"/>
                  </a:cubicBezTo>
                  <a:cubicBezTo>
                    <a:pt x="3690972" y="1974625"/>
                    <a:pt x="3430966" y="2413832"/>
                    <a:pt x="3388130" y="2486336"/>
                  </a:cubicBezTo>
                  <a:cubicBezTo>
                    <a:pt x="3374818" y="2508835"/>
                    <a:pt x="3375801" y="2510800"/>
                    <a:pt x="3401197" y="2516204"/>
                  </a:cubicBezTo>
                  <a:cubicBezTo>
                    <a:pt x="3466727" y="2530203"/>
                    <a:pt x="4727807" y="2809319"/>
                    <a:pt x="4836123" y="2833095"/>
                  </a:cubicBezTo>
                  <a:cubicBezTo>
                    <a:pt x="4852873" y="2836582"/>
                    <a:pt x="4867610" y="2845866"/>
                    <a:pt x="4883330" y="2852400"/>
                  </a:cubicBezTo>
                  <a:cubicBezTo>
                    <a:pt x="4897772" y="2861782"/>
                    <a:pt x="4917323" y="2863403"/>
                    <a:pt x="4926362" y="2880891"/>
                  </a:cubicBezTo>
                  <a:cubicBezTo>
                    <a:pt x="4927098" y="2904225"/>
                    <a:pt x="4908039" y="2905354"/>
                    <a:pt x="4893056" y="2908940"/>
                  </a:cubicBezTo>
                  <a:cubicBezTo>
                    <a:pt x="4850173" y="2919207"/>
                    <a:pt x="4806944" y="2928196"/>
                    <a:pt x="4763912" y="2938070"/>
                  </a:cubicBezTo>
                  <a:cubicBezTo>
                    <a:pt x="4514614" y="2995249"/>
                    <a:pt x="4264678" y="3049530"/>
                    <a:pt x="4015821" y="3108624"/>
                  </a:cubicBezTo>
                  <a:cubicBezTo>
                    <a:pt x="3753506" y="3176119"/>
                    <a:pt x="2650012" y="3224259"/>
                    <a:pt x="1524166" y="3259087"/>
                  </a:cubicBezTo>
                  <a:cubicBezTo>
                    <a:pt x="1501864" y="3264393"/>
                    <a:pt x="1482264" y="3256877"/>
                    <a:pt x="1462468" y="3248772"/>
                  </a:cubicBezTo>
                  <a:cubicBezTo>
                    <a:pt x="1345998" y="3200926"/>
                    <a:pt x="1229380" y="3153424"/>
                    <a:pt x="1112075" y="3107642"/>
                  </a:cubicBezTo>
                  <a:cubicBezTo>
                    <a:pt x="937689" y="3039607"/>
                    <a:pt x="763058" y="2971965"/>
                    <a:pt x="585233" y="2913214"/>
                  </a:cubicBezTo>
                  <a:cubicBezTo>
                    <a:pt x="466553" y="2874014"/>
                    <a:pt x="347822" y="2834273"/>
                    <a:pt x="223689" y="2814821"/>
                  </a:cubicBezTo>
                  <a:cubicBezTo>
                    <a:pt x="200847" y="2811235"/>
                    <a:pt x="177956" y="2814035"/>
                    <a:pt x="155163" y="2812021"/>
                  </a:cubicBezTo>
                  <a:cubicBezTo>
                    <a:pt x="146370" y="2811235"/>
                    <a:pt x="135710" y="2811137"/>
                    <a:pt x="132567" y="2800919"/>
                  </a:cubicBezTo>
                  <a:cubicBezTo>
                    <a:pt x="129865" y="2792077"/>
                    <a:pt x="137381" y="2785642"/>
                    <a:pt x="143325" y="2780288"/>
                  </a:cubicBezTo>
                  <a:cubicBezTo>
                    <a:pt x="222166" y="2709109"/>
                    <a:pt x="272174" y="2617396"/>
                    <a:pt x="318103" y="2524456"/>
                  </a:cubicBezTo>
                  <a:cubicBezTo>
                    <a:pt x="436440" y="2284933"/>
                    <a:pt x="533311" y="2036618"/>
                    <a:pt x="610384" y="1780688"/>
                  </a:cubicBezTo>
                  <a:cubicBezTo>
                    <a:pt x="714230" y="1435846"/>
                    <a:pt x="795233" y="1085257"/>
                    <a:pt x="874469" y="734225"/>
                  </a:cubicBezTo>
                  <a:cubicBezTo>
                    <a:pt x="880756" y="706323"/>
                    <a:pt x="887142" y="678373"/>
                    <a:pt x="893921" y="650569"/>
                  </a:cubicBezTo>
                  <a:cubicBezTo>
                    <a:pt x="897851" y="634310"/>
                    <a:pt x="892595" y="629987"/>
                    <a:pt x="877072" y="631510"/>
                  </a:cubicBezTo>
                  <a:cubicBezTo>
                    <a:pt x="829079" y="636176"/>
                    <a:pt x="727051" y="650618"/>
                    <a:pt x="723907" y="650323"/>
                  </a:cubicBezTo>
                  <a:cubicBezTo>
                    <a:pt x="675227" y="645706"/>
                    <a:pt x="657739" y="674738"/>
                    <a:pt x="642707" y="716050"/>
                  </a:cubicBezTo>
                  <a:cubicBezTo>
                    <a:pt x="577177" y="896625"/>
                    <a:pt x="512139" y="1077495"/>
                    <a:pt x="446560" y="1231397"/>
                  </a:cubicBezTo>
                  <a:cubicBezTo>
                    <a:pt x="466110" y="1183355"/>
                    <a:pt x="625956" y="865776"/>
                    <a:pt x="691535" y="787916"/>
                  </a:cubicBezTo>
                  <a:cubicBezTo>
                    <a:pt x="699984" y="777895"/>
                    <a:pt x="709956" y="769201"/>
                    <a:pt x="722728" y="764779"/>
                  </a:cubicBezTo>
                  <a:cubicBezTo>
                    <a:pt x="732406" y="761439"/>
                    <a:pt x="742279" y="760555"/>
                    <a:pt x="750433" y="768120"/>
                  </a:cubicBezTo>
                  <a:cubicBezTo>
                    <a:pt x="757998" y="775095"/>
                    <a:pt x="757016" y="784281"/>
                    <a:pt x="754952" y="793369"/>
                  </a:cubicBezTo>
                  <a:cubicBezTo>
                    <a:pt x="753675" y="798969"/>
                    <a:pt x="751269" y="804225"/>
                    <a:pt x="749156" y="809530"/>
                  </a:cubicBezTo>
                  <a:cubicBezTo>
                    <a:pt x="591570" y="1204674"/>
                    <a:pt x="431331" y="1598786"/>
                    <a:pt x="273352" y="1993832"/>
                  </a:cubicBezTo>
                  <a:cubicBezTo>
                    <a:pt x="228405" y="2106274"/>
                    <a:pt x="182721" y="2218372"/>
                    <a:pt x="137921" y="2330863"/>
                  </a:cubicBezTo>
                  <a:cubicBezTo>
                    <a:pt x="136103" y="2335431"/>
                    <a:pt x="134433" y="2340098"/>
                    <a:pt x="131928" y="2344323"/>
                  </a:cubicBezTo>
                  <a:cubicBezTo>
                    <a:pt x="127507" y="2351888"/>
                    <a:pt x="123282" y="2363726"/>
                    <a:pt x="113065" y="2359403"/>
                  </a:cubicBezTo>
                  <a:cubicBezTo>
                    <a:pt x="103928" y="2355523"/>
                    <a:pt x="106384" y="2343537"/>
                    <a:pt x="108988" y="2334891"/>
                  </a:cubicBezTo>
                  <a:cubicBezTo>
                    <a:pt x="122349" y="2290239"/>
                    <a:pt x="135956" y="2245586"/>
                    <a:pt x="150202" y="2201277"/>
                  </a:cubicBezTo>
                  <a:cubicBezTo>
                    <a:pt x="177514" y="2116393"/>
                    <a:pt x="185374" y="2028512"/>
                    <a:pt x="195739" y="1940878"/>
                  </a:cubicBezTo>
                  <a:cubicBezTo>
                    <a:pt x="199423" y="1909930"/>
                    <a:pt x="205956" y="1879720"/>
                    <a:pt x="216075" y="1850344"/>
                  </a:cubicBezTo>
                  <a:cubicBezTo>
                    <a:pt x="162827" y="2013923"/>
                    <a:pt x="98426" y="2173474"/>
                    <a:pt x="39037" y="2334842"/>
                  </a:cubicBezTo>
                  <a:cubicBezTo>
                    <a:pt x="34959" y="2345944"/>
                    <a:pt x="31324" y="2362105"/>
                    <a:pt x="16686" y="2359944"/>
                  </a:cubicBezTo>
                  <a:cubicBezTo>
                    <a:pt x="2637" y="2357832"/>
                    <a:pt x="2637" y="2341228"/>
                    <a:pt x="1212" y="2329537"/>
                  </a:cubicBezTo>
                  <a:cubicBezTo>
                    <a:pt x="-2767" y="2296723"/>
                    <a:pt x="4061" y="2264302"/>
                    <a:pt x="7107" y="2231881"/>
                  </a:cubicBezTo>
                  <a:cubicBezTo>
                    <a:pt x="17177" y="2125039"/>
                    <a:pt x="40215" y="2020358"/>
                    <a:pt x="62174" y="1915530"/>
                  </a:cubicBezTo>
                  <a:cubicBezTo>
                    <a:pt x="74503" y="1856681"/>
                    <a:pt x="72391" y="1796653"/>
                    <a:pt x="66055" y="1737411"/>
                  </a:cubicBezTo>
                  <a:cubicBezTo>
                    <a:pt x="55984" y="1643439"/>
                    <a:pt x="55100" y="1549909"/>
                    <a:pt x="66497" y="1456035"/>
                  </a:cubicBezTo>
                  <a:cubicBezTo>
                    <a:pt x="76468" y="1374049"/>
                    <a:pt x="85015" y="1291720"/>
                    <a:pt x="108496" y="1212239"/>
                  </a:cubicBezTo>
                  <a:cubicBezTo>
                    <a:pt x="131682" y="1133790"/>
                    <a:pt x="157816" y="1056225"/>
                    <a:pt x="190237" y="980969"/>
                  </a:cubicBezTo>
                  <a:cubicBezTo>
                    <a:pt x="195739" y="968197"/>
                    <a:pt x="201240" y="955228"/>
                    <a:pt x="209198" y="943832"/>
                  </a:cubicBezTo>
                  <a:cubicBezTo>
                    <a:pt x="277479" y="846176"/>
                    <a:pt x="334854" y="741053"/>
                    <a:pt x="416840" y="652632"/>
                  </a:cubicBezTo>
                  <a:cubicBezTo>
                    <a:pt x="453142" y="613481"/>
                    <a:pt x="490082" y="581404"/>
                    <a:pt x="542497" y="568583"/>
                  </a:cubicBezTo>
                  <a:cubicBezTo>
                    <a:pt x="570546" y="561706"/>
                    <a:pt x="1067718" y="419299"/>
                    <a:pt x="1160215" y="403530"/>
                  </a:cubicBezTo>
                  <a:cubicBezTo>
                    <a:pt x="1707228" y="299268"/>
                    <a:pt x="2715818" y="219484"/>
                    <a:pt x="2901238" y="217568"/>
                  </a:cubicBezTo>
                  <a:close/>
                  <a:moveTo>
                    <a:pt x="2479457" y="36"/>
                  </a:moveTo>
                  <a:cubicBezTo>
                    <a:pt x="2625794" y="2197"/>
                    <a:pt x="2772081" y="6716"/>
                    <a:pt x="2918418" y="8681"/>
                  </a:cubicBezTo>
                  <a:cubicBezTo>
                    <a:pt x="3068145" y="10646"/>
                    <a:pt x="3216790" y="26169"/>
                    <a:pt x="3365632" y="40513"/>
                  </a:cubicBezTo>
                  <a:cubicBezTo>
                    <a:pt x="3438776" y="47538"/>
                    <a:pt x="3610411" y="51909"/>
                    <a:pt x="3622741" y="54955"/>
                  </a:cubicBezTo>
                  <a:cubicBezTo>
                    <a:pt x="2624566" y="162288"/>
                    <a:pt x="1626342" y="269622"/>
                    <a:pt x="623648" y="377446"/>
                  </a:cubicBezTo>
                  <a:cubicBezTo>
                    <a:pt x="632981" y="364183"/>
                    <a:pt x="757704" y="264857"/>
                    <a:pt x="771999" y="258078"/>
                  </a:cubicBezTo>
                  <a:cubicBezTo>
                    <a:pt x="848630" y="221629"/>
                    <a:pt x="1100925" y="123383"/>
                    <a:pt x="1150341" y="111348"/>
                  </a:cubicBezTo>
                  <a:cubicBezTo>
                    <a:pt x="1227612" y="92534"/>
                    <a:pt x="1550594" y="57067"/>
                    <a:pt x="1633071" y="45769"/>
                  </a:cubicBezTo>
                  <a:cubicBezTo>
                    <a:pt x="1714075" y="34618"/>
                    <a:pt x="2389563" y="-1291"/>
                    <a:pt x="2479457" y="36"/>
                  </a:cubicBezTo>
                  <a:close/>
                </a:path>
              </a:pathLst>
            </a:custGeom>
            <a:solidFill>
              <a:srgbClr val="D8D2C0"/>
            </a:solidFill>
            <a:ln w="8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" name="Group 5">
              <a:extLst>
                <a:ext uri="{FF2B5EF4-FFF2-40B4-BE49-F238E27FC236}">
                  <a16:creationId xmlns:a16="http://schemas.microsoft.com/office/drawing/2014/main" id="{97533A23-5602-44AF-B05C-D4D861CF5696}"/>
                </a:ext>
              </a:extLst>
            </p:cNvPr>
            <p:cNvGrpSpPr/>
            <p:nvPr/>
          </p:nvGrpSpPr>
          <p:grpSpPr>
            <a:xfrm>
              <a:off x="2253056" y="2904435"/>
              <a:ext cx="1833698" cy="2317224"/>
              <a:chOff x="2253056" y="2904435"/>
              <a:chExt cx="1833698" cy="2317224"/>
            </a:xfrm>
          </p:grpSpPr>
          <p:sp>
            <p:nvSpPr>
              <p:cNvPr id="29" name="Freeform: Shape 10">
                <a:extLst>
                  <a:ext uri="{FF2B5EF4-FFF2-40B4-BE49-F238E27FC236}">
                    <a16:creationId xmlns:a16="http://schemas.microsoft.com/office/drawing/2014/main" id="{7D83CABF-552B-6B0D-1AF2-1A129914E6C7}"/>
                  </a:ext>
                </a:extLst>
              </p:cNvPr>
              <p:cNvSpPr/>
              <p:nvPr/>
            </p:nvSpPr>
            <p:spPr>
              <a:xfrm>
                <a:off x="2253056" y="2904435"/>
                <a:ext cx="1833698" cy="2317096"/>
              </a:xfrm>
              <a:custGeom>
                <a:avLst/>
                <a:gdLst>
                  <a:gd name="connsiteX0" fmla="*/ 1106882 w 1833698"/>
                  <a:gd name="connsiteY0" fmla="*/ 1573954 h 2317096"/>
                  <a:gd name="connsiteX1" fmla="*/ 1060702 w 1833698"/>
                  <a:gd name="connsiteY1" fmla="*/ 1619332 h 2317096"/>
                  <a:gd name="connsiteX2" fmla="*/ 1116604 w 1833698"/>
                  <a:gd name="connsiteY2" fmla="*/ 1609901 h 2317096"/>
                  <a:gd name="connsiteX3" fmla="*/ 1131096 w 1833698"/>
                  <a:gd name="connsiteY3" fmla="*/ 1579051 h 2317096"/>
                  <a:gd name="connsiteX4" fmla="*/ 1106882 w 1833698"/>
                  <a:gd name="connsiteY4" fmla="*/ 1573954 h 2317096"/>
                  <a:gd name="connsiteX5" fmla="*/ 1285820 w 1833698"/>
                  <a:gd name="connsiteY5" fmla="*/ 153 h 2317096"/>
                  <a:gd name="connsiteX6" fmla="*/ 1341292 w 1833698"/>
                  <a:gd name="connsiteY6" fmla="*/ 12035 h 2317096"/>
                  <a:gd name="connsiteX7" fmla="*/ 1426520 w 1833698"/>
                  <a:gd name="connsiteY7" fmla="*/ 136315 h 2317096"/>
                  <a:gd name="connsiteX8" fmla="*/ 1396113 w 1833698"/>
                  <a:gd name="connsiteY8" fmla="*/ 207838 h 2317096"/>
                  <a:gd name="connsiteX9" fmla="*/ 1392674 w 1833698"/>
                  <a:gd name="connsiteY9" fmla="*/ 229551 h 2317096"/>
                  <a:gd name="connsiteX10" fmla="*/ 1429565 w 1833698"/>
                  <a:gd name="connsiteY10" fmla="*/ 403102 h 2317096"/>
                  <a:gd name="connsiteX11" fmla="*/ 1393558 w 1833698"/>
                  <a:gd name="connsiteY11" fmla="*/ 495747 h 2317096"/>
                  <a:gd name="connsiteX12" fmla="*/ 1386337 w 1833698"/>
                  <a:gd name="connsiteY12" fmla="*/ 513726 h 2317096"/>
                  <a:gd name="connsiteX13" fmla="*/ 1497011 w 1833698"/>
                  <a:gd name="connsiteY13" fmla="*/ 623319 h 2317096"/>
                  <a:gd name="connsiteX14" fmla="*/ 1589607 w 1833698"/>
                  <a:gd name="connsiteY14" fmla="*/ 681972 h 2317096"/>
                  <a:gd name="connsiteX15" fmla="*/ 1660836 w 1833698"/>
                  <a:gd name="connsiteY15" fmla="*/ 739200 h 2317096"/>
                  <a:gd name="connsiteX16" fmla="*/ 1775733 w 1833698"/>
                  <a:gd name="connsiteY16" fmla="*/ 967719 h 2317096"/>
                  <a:gd name="connsiteX17" fmla="*/ 1799214 w 1833698"/>
                  <a:gd name="connsiteY17" fmla="*/ 1141761 h 2317096"/>
                  <a:gd name="connsiteX18" fmla="*/ 1825790 w 1833698"/>
                  <a:gd name="connsiteY18" fmla="*/ 1379368 h 2317096"/>
                  <a:gd name="connsiteX19" fmla="*/ 1832913 w 1833698"/>
                  <a:gd name="connsiteY19" fmla="*/ 1469165 h 2317096"/>
                  <a:gd name="connsiteX20" fmla="*/ 1792288 w 1833698"/>
                  <a:gd name="connsiteY20" fmla="*/ 1547466 h 2317096"/>
                  <a:gd name="connsiteX21" fmla="*/ 1631362 w 1833698"/>
                  <a:gd name="connsiteY21" fmla="*/ 1634021 h 2317096"/>
                  <a:gd name="connsiteX22" fmla="*/ 1641825 w 1833698"/>
                  <a:gd name="connsiteY22" fmla="*/ 1666049 h 2317096"/>
                  <a:gd name="connsiteX23" fmla="*/ 1642512 w 1833698"/>
                  <a:gd name="connsiteY23" fmla="*/ 1864013 h 2317096"/>
                  <a:gd name="connsiteX24" fmla="*/ 1657643 w 1833698"/>
                  <a:gd name="connsiteY24" fmla="*/ 1942806 h 2317096"/>
                  <a:gd name="connsiteX25" fmla="*/ 1518379 w 1833698"/>
                  <a:gd name="connsiteY25" fmla="*/ 2154084 h 2317096"/>
                  <a:gd name="connsiteX26" fmla="*/ 1296590 w 1833698"/>
                  <a:gd name="connsiteY26" fmla="*/ 2189157 h 2317096"/>
                  <a:gd name="connsiteX27" fmla="*/ 1215243 w 1833698"/>
                  <a:gd name="connsiteY27" fmla="*/ 2174126 h 2317096"/>
                  <a:gd name="connsiteX28" fmla="*/ 1126429 w 1833698"/>
                  <a:gd name="connsiteY28" fmla="*/ 2223838 h 2317096"/>
                  <a:gd name="connsiteX29" fmla="*/ 979355 w 1833698"/>
                  <a:gd name="connsiteY29" fmla="*/ 2263874 h 2317096"/>
                  <a:gd name="connsiteX30" fmla="*/ 836113 w 1833698"/>
                  <a:gd name="connsiteY30" fmla="*/ 2291922 h 2317096"/>
                  <a:gd name="connsiteX31" fmla="*/ 626162 w 1833698"/>
                  <a:gd name="connsiteY31" fmla="*/ 2316042 h 2317096"/>
                  <a:gd name="connsiteX32" fmla="*/ 557194 w 1833698"/>
                  <a:gd name="connsiteY32" fmla="*/ 2254294 h 2317096"/>
                  <a:gd name="connsiteX33" fmla="*/ 551692 w 1833698"/>
                  <a:gd name="connsiteY33" fmla="*/ 2223003 h 2317096"/>
                  <a:gd name="connsiteX34" fmla="*/ 380352 w 1833698"/>
                  <a:gd name="connsiteY34" fmla="*/ 2179137 h 2317096"/>
                  <a:gd name="connsiteX35" fmla="*/ 321699 w 1833698"/>
                  <a:gd name="connsiteY35" fmla="*/ 2090666 h 2317096"/>
                  <a:gd name="connsiteX36" fmla="*/ 94801 w 1833698"/>
                  <a:gd name="connsiteY36" fmla="*/ 2059473 h 2317096"/>
                  <a:gd name="connsiteX37" fmla="*/ 22591 w 1833698"/>
                  <a:gd name="connsiteY37" fmla="*/ 2031866 h 2317096"/>
                  <a:gd name="connsiteX38" fmla="*/ 1124 w 1833698"/>
                  <a:gd name="connsiteY38" fmla="*/ 1968645 h 2317096"/>
                  <a:gd name="connsiteX39" fmla="*/ 136605 w 1833698"/>
                  <a:gd name="connsiteY39" fmla="*/ 1840484 h 2317096"/>
                  <a:gd name="connsiteX40" fmla="*/ 221587 w 1833698"/>
                  <a:gd name="connsiteY40" fmla="*/ 1820343 h 2317096"/>
                  <a:gd name="connsiteX41" fmla="*/ 286871 w 1833698"/>
                  <a:gd name="connsiteY41" fmla="*/ 1814400 h 2317096"/>
                  <a:gd name="connsiteX42" fmla="*/ 318997 w 1833698"/>
                  <a:gd name="connsiteY42" fmla="*/ 1808407 h 2317096"/>
                  <a:gd name="connsiteX43" fmla="*/ 264029 w 1833698"/>
                  <a:gd name="connsiteY43" fmla="*/ 1701761 h 2317096"/>
                  <a:gd name="connsiteX44" fmla="*/ 244380 w 1833698"/>
                  <a:gd name="connsiteY44" fmla="*/ 1633824 h 2317096"/>
                  <a:gd name="connsiteX45" fmla="*/ 282794 w 1833698"/>
                  <a:gd name="connsiteY45" fmla="*/ 1568982 h 2317096"/>
                  <a:gd name="connsiteX46" fmla="*/ 299790 w 1833698"/>
                  <a:gd name="connsiteY46" fmla="*/ 1567557 h 2317096"/>
                  <a:gd name="connsiteX47" fmla="*/ 111601 w 1833698"/>
                  <a:gd name="connsiteY47" fmla="*/ 1226842 h 2317096"/>
                  <a:gd name="connsiteX48" fmla="*/ 139601 w 1833698"/>
                  <a:gd name="connsiteY48" fmla="*/ 1191817 h 2317096"/>
                  <a:gd name="connsiteX49" fmla="*/ 501439 w 1833698"/>
                  <a:gd name="connsiteY49" fmla="*/ 1285101 h 2317096"/>
                  <a:gd name="connsiteX50" fmla="*/ 521875 w 1833698"/>
                  <a:gd name="connsiteY50" fmla="*/ 1299888 h 2317096"/>
                  <a:gd name="connsiteX51" fmla="*/ 593741 w 1833698"/>
                  <a:gd name="connsiteY51" fmla="*/ 1492351 h 2317096"/>
                  <a:gd name="connsiteX52" fmla="*/ 635888 w 1833698"/>
                  <a:gd name="connsiteY52" fmla="*/ 1598996 h 2317096"/>
                  <a:gd name="connsiteX53" fmla="*/ 665657 w 1833698"/>
                  <a:gd name="connsiteY53" fmla="*/ 1618547 h 2317096"/>
                  <a:gd name="connsiteX54" fmla="*/ 743222 w 1833698"/>
                  <a:gd name="connsiteY54" fmla="*/ 1619431 h 2317096"/>
                  <a:gd name="connsiteX55" fmla="*/ 866225 w 1833698"/>
                  <a:gd name="connsiteY55" fmla="*/ 1536561 h 2317096"/>
                  <a:gd name="connsiteX56" fmla="*/ 894716 w 1833698"/>
                  <a:gd name="connsiteY56" fmla="*/ 1542849 h 2317096"/>
                  <a:gd name="connsiteX57" fmla="*/ 953762 w 1833698"/>
                  <a:gd name="connsiteY57" fmla="*/ 1524133 h 2317096"/>
                  <a:gd name="connsiteX58" fmla="*/ 1109678 w 1833698"/>
                  <a:gd name="connsiteY58" fmla="*/ 1252238 h 2317096"/>
                  <a:gd name="connsiteX59" fmla="*/ 1112085 w 1833698"/>
                  <a:gd name="connsiteY59" fmla="*/ 1228807 h 2317096"/>
                  <a:gd name="connsiteX60" fmla="*/ 1073720 w 1833698"/>
                  <a:gd name="connsiteY60" fmla="*/ 1169663 h 2317096"/>
                  <a:gd name="connsiteX61" fmla="*/ 1070134 w 1833698"/>
                  <a:gd name="connsiteY61" fmla="*/ 1069207 h 2317096"/>
                  <a:gd name="connsiteX62" fmla="*/ 1130506 w 1833698"/>
                  <a:gd name="connsiteY62" fmla="*/ 795298 h 2317096"/>
                  <a:gd name="connsiteX63" fmla="*/ 1194906 w 1833698"/>
                  <a:gd name="connsiteY63" fmla="*/ 705305 h 2317096"/>
                  <a:gd name="connsiteX64" fmla="*/ 1225460 w 1833698"/>
                  <a:gd name="connsiteY64" fmla="*/ 685361 h 2317096"/>
                  <a:gd name="connsiteX65" fmla="*/ 1205909 w 1833698"/>
                  <a:gd name="connsiteY65" fmla="*/ 695923 h 2317096"/>
                  <a:gd name="connsiteX66" fmla="*/ 1135271 w 1833698"/>
                  <a:gd name="connsiteY66" fmla="*/ 658785 h 2317096"/>
                  <a:gd name="connsiteX67" fmla="*/ 1085263 w 1833698"/>
                  <a:gd name="connsiteY67" fmla="*/ 605635 h 2317096"/>
                  <a:gd name="connsiteX68" fmla="*/ 1073180 w 1833698"/>
                  <a:gd name="connsiteY68" fmla="*/ 584021 h 2317096"/>
                  <a:gd name="connsiteX69" fmla="*/ 1029755 w 1833698"/>
                  <a:gd name="connsiteY69" fmla="*/ 479586 h 2317096"/>
                  <a:gd name="connsiteX70" fmla="*/ 987853 w 1833698"/>
                  <a:gd name="connsiteY70" fmla="*/ 416905 h 2317096"/>
                  <a:gd name="connsiteX71" fmla="*/ 998857 w 1833698"/>
                  <a:gd name="connsiteY71" fmla="*/ 322639 h 2317096"/>
                  <a:gd name="connsiteX72" fmla="*/ 1070281 w 1833698"/>
                  <a:gd name="connsiteY72" fmla="*/ 207593 h 2317096"/>
                  <a:gd name="connsiteX73" fmla="*/ 1195495 w 1833698"/>
                  <a:gd name="connsiteY73" fmla="*/ 117600 h 2317096"/>
                  <a:gd name="connsiteX74" fmla="*/ 1204583 w 1833698"/>
                  <a:gd name="connsiteY74" fmla="*/ 98638 h 2317096"/>
                  <a:gd name="connsiteX75" fmla="*/ 1285820 w 1833698"/>
                  <a:gd name="connsiteY75" fmla="*/ 153 h 2317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1833698" h="2317096">
                    <a:moveTo>
                      <a:pt x="1106882" y="1573954"/>
                    </a:moveTo>
                    <a:cubicBezTo>
                      <a:pt x="1086556" y="1572930"/>
                      <a:pt x="1076213" y="1585106"/>
                      <a:pt x="1060702" y="1619332"/>
                    </a:cubicBezTo>
                    <a:cubicBezTo>
                      <a:pt x="1079958" y="1616090"/>
                      <a:pt x="1098282" y="1612996"/>
                      <a:pt x="1116604" y="1609901"/>
                    </a:cubicBezTo>
                    <a:cubicBezTo>
                      <a:pt x="1130113" y="1603662"/>
                      <a:pt x="1137825" y="1594771"/>
                      <a:pt x="1131096" y="1579051"/>
                    </a:cubicBezTo>
                    <a:cubicBezTo>
                      <a:pt x="1121541" y="1576104"/>
                      <a:pt x="1113657" y="1574296"/>
                      <a:pt x="1106882" y="1573954"/>
                    </a:cubicBezTo>
                    <a:close/>
                    <a:moveTo>
                      <a:pt x="1285820" y="153"/>
                    </a:moveTo>
                    <a:cubicBezTo>
                      <a:pt x="1302970" y="-811"/>
                      <a:pt x="1321802" y="2751"/>
                      <a:pt x="1341292" y="12035"/>
                    </a:cubicBezTo>
                    <a:cubicBezTo>
                      <a:pt x="1392871" y="36645"/>
                      <a:pt x="1423720" y="77221"/>
                      <a:pt x="1426520" y="136315"/>
                    </a:cubicBezTo>
                    <a:cubicBezTo>
                      <a:pt x="1427895" y="165151"/>
                      <a:pt x="1418463" y="189712"/>
                      <a:pt x="1396113" y="207838"/>
                    </a:cubicBezTo>
                    <a:cubicBezTo>
                      <a:pt x="1386976" y="215256"/>
                      <a:pt x="1386288" y="220512"/>
                      <a:pt x="1392674" y="229551"/>
                    </a:cubicBezTo>
                    <a:cubicBezTo>
                      <a:pt x="1429664" y="282063"/>
                      <a:pt x="1430597" y="342877"/>
                      <a:pt x="1429565" y="403102"/>
                    </a:cubicBezTo>
                    <a:cubicBezTo>
                      <a:pt x="1428976" y="437193"/>
                      <a:pt x="1403629" y="464014"/>
                      <a:pt x="1393558" y="495747"/>
                    </a:cubicBezTo>
                    <a:cubicBezTo>
                      <a:pt x="1391594" y="501887"/>
                      <a:pt x="1388794" y="507733"/>
                      <a:pt x="1386337" y="513726"/>
                    </a:cubicBezTo>
                    <a:cubicBezTo>
                      <a:pt x="1410702" y="562898"/>
                      <a:pt x="1448969" y="598070"/>
                      <a:pt x="1497011" y="623319"/>
                    </a:cubicBezTo>
                    <a:cubicBezTo>
                      <a:pt x="1529481" y="640364"/>
                      <a:pt x="1564358" y="653726"/>
                      <a:pt x="1589607" y="681972"/>
                    </a:cubicBezTo>
                    <a:cubicBezTo>
                      <a:pt x="1609354" y="686834"/>
                      <a:pt x="1653172" y="719698"/>
                      <a:pt x="1660836" y="739200"/>
                    </a:cubicBezTo>
                    <a:cubicBezTo>
                      <a:pt x="1722435" y="803649"/>
                      <a:pt x="1758933" y="880575"/>
                      <a:pt x="1775733" y="967719"/>
                    </a:cubicBezTo>
                    <a:cubicBezTo>
                      <a:pt x="1786835" y="1025340"/>
                      <a:pt x="1792681" y="1083551"/>
                      <a:pt x="1799214" y="1141761"/>
                    </a:cubicBezTo>
                    <a:cubicBezTo>
                      <a:pt x="1808106" y="1220947"/>
                      <a:pt x="1810267" y="1300870"/>
                      <a:pt x="1825790" y="1379368"/>
                    </a:cubicBezTo>
                    <a:cubicBezTo>
                      <a:pt x="1831635" y="1408940"/>
                      <a:pt x="1835418" y="1439003"/>
                      <a:pt x="1832913" y="1469165"/>
                    </a:cubicBezTo>
                    <a:cubicBezTo>
                      <a:pt x="1830407" y="1500898"/>
                      <a:pt x="1816554" y="1527817"/>
                      <a:pt x="1792288" y="1547466"/>
                    </a:cubicBezTo>
                    <a:cubicBezTo>
                      <a:pt x="1744295" y="1586371"/>
                      <a:pt x="1689228" y="1613046"/>
                      <a:pt x="1631362" y="1634021"/>
                    </a:cubicBezTo>
                    <a:cubicBezTo>
                      <a:pt x="1637895" y="1643698"/>
                      <a:pt x="1642218" y="1654013"/>
                      <a:pt x="1641825" y="1666049"/>
                    </a:cubicBezTo>
                    <a:cubicBezTo>
                      <a:pt x="1639761" y="1732021"/>
                      <a:pt x="1647523" y="1797944"/>
                      <a:pt x="1642512" y="1864013"/>
                    </a:cubicBezTo>
                    <a:cubicBezTo>
                      <a:pt x="1640499" y="1890933"/>
                      <a:pt x="1654351" y="1915936"/>
                      <a:pt x="1657643" y="1942806"/>
                    </a:cubicBezTo>
                    <a:cubicBezTo>
                      <a:pt x="1671839" y="2058982"/>
                      <a:pt x="1630871" y="2122645"/>
                      <a:pt x="1518379" y="2154084"/>
                    </a:cubicBezTo>
                    <a:cubicBezTo>
                      <a:pt x="1445825" y="2174371"/>
                      <a:pt x="1370814" y="2179284"/>
                      <a:pt x="1296590" y="2189157"/>
                    </a:cubicBezTo>
                    <a:cubicBezTo>
                      <a:pt x="1267215" y="2193087"/>
                      <a:pt x="1239755" y="2193382"/>
                      <a:pt x="1215243" y="2174126"/>
                    </a:cubicBezTo>
                    <a:cubicBezTo>
                      <a:pt x="1190141" y="2198687"/>
                      <a:pt x="1157032" y="2209543"/>
                      <a:pt x="1126429" y="2223838"/>
                    </a:cubicBezTo>
                    <a:cubicBezTo>
                      <a:pt x="1080057" y="2245501"/>
                      <a:pt x="1032703" y="2262448"/>
                      <a:pt x="979355" y="2263874"/>
                    </a:cubicBezTo>
                    <a:cubicBezTo>
                      <a:pt x="930920" y="2265150"/>
                      <a:pt x="882436" y="2276547"/>
                      <a:pt x="836113" y="2291922"/>
                    </a:cubicBezTo>
                    <a:cubicBezTo>
                      <a:pt x="767538" y="2314666"/>
                      <a:pt x="697390" y="2319627"/>
                      <a:pt x="626162" y="2316042"/>
                    </a:cubicBezTo>
                    <a:cubicBezTo>
                      <a:pt x="584309" y="2313929"/>
                      <a:pt x="564808" y="2295606"/>
                      <a:pt x="557194" y="2254294"/>
                    </a:cubicBezTo>
                    <a:cubicBezTo>
                      <a:pt x="555278" y="2243880"/>
                      <a:pt x="553510" y="2233417"/>
                      <a:pt x="551692" y="2223003"/>
                    </a:cubicBezTo>
                    <a:cubicBezTo>
                      <a:pt x="491468" y="2220792"/>
                      <a:pt x="438513" y="2189894"/>
                      <a:pt x="380352" y="2179137"/>
                    </a:cubicBezTo>
                    <a:cubicBezTo>
                      <a:pt x="346260" y="2172848"/>
                      <a:pt x="314920" y="2122989"/>
                      <a:pt x="321699" y="2090666"/>
                    </a:cubicBezTo>
                    <a:cubicBezTo>
                      <a:pt x="245952" y="2081137"/>
                      <a:pt x="171383" y="2063943"/>
                      <a:pt x="94801" y="2059473"/>
                    </a:cubicBezTo>
                    <a:cubicBezTo>
                      <a:pt x="69551" y="2058000"/>
                      <a:pt x="44205" y="2046357"/>
                      <a:pt x="22591" y="2031866"/>
                    </a:cubicBezTo>
                    <a:cubicBezTo>
                      <a:pt x="682" y="2017130"/>
                      <a:pt x="-2119" y="1992716"/>
                      <a:pt x="1124" y="1968645"/>
                    </a:cubicBezTo>
                    <a:cubicBezTo>
                      <a:pt x="10850" y="1896533"/>
                      <a:pt x="89987" y="1848393"/>
                      <a:pt x="136605" y="1840484"/>
                    </a:cubicBezTo>
                    <a:cubicBezTo>
                      <a:pt x="165489" y="1835621"/>
                      <a:pt x="194422" y="1832280"/>
                      <a:pt x="221587" y="1820343"/>
                    </a:cubicBezTo>
                    <a:cubicBezTo>
                      <a:pt x="242513" y="1811108"/>
                      <a:pt x="265208" y="1817543"/>
                      <a:pt x="286871" y="1814400"/>
                    </a:cubicBezTo>
                    <a:cubicBezTo>
                      <a:pt x="296204" y="1807964"/>
                      <a:pt x="307650" y="1812582"/>
                      <a:pt x="318997" y="1808407"/>
                    </a:cubicBezTo>
                    <a:cubicBezTo>
                      <a:pt x="299299" y="1773087"/>
                      <a:pt x="279109" y="1738750"/>
                      <a:pt x="264029" y="1701761"/>
                    </a:cubicBezTo>
                    <a:cubicBezTo>
                      <a:pt x="255039" y="1679803"/>
                      <a:pt x="247868" y="1657305"/>
                      <a:pt x="244380" y="1633824"/>
                    </a:cubicBezTo>
                    <a:cubicBezTo>
                      <a:pt x="239664" y="1602140"/>
                      <a:pt x="252191" y="1581459"/>
                      <a:pt x="282794" y="1568982"/>
                    </a:cubicBezTo>
                    <a:cubicBezTo>
                      <a:pt x="289376" y="1566428"/>
                      <a:pt x="294976" y="1566231"/>
                      <a:pt x="299790" y="1567557"/>
                    </a:cubicBezTo>
                    <a:cubicBezTo>
                      <a:pt x="250471" y="1477123"/>
                      <a:pt x="112485" y="1229396"/>
                      <a:pt x="111601" y="1226842"/>
                    </a:cubicBezTo>
                    <a:cubicBezTo>
                      <a:pt x="98535" y="1189459"/>
                      <a:pt x="98535" y="1189459"/>
                      <a:pt x="139601" y="1191817"/>
                    </a:cubicBezTo>
                    <a:cubicBezTo>
                      <a:pt x="160281" y="1192996"/>
                      <a:pt x="458604" y="1281565"/>
                      <a:pt x="501439" y="1285101"/>
                    </a:cubicBezTo>
                    <a:cubicBezTo>
                      <a:pt x="511509" y="1285937"/>
                      <a:pt x="519271" y="1290505"/>
                      <a:pt x="521875" y="1299888"/>
                    </a:cubicBezTo>
                    <a:cubicBezTo>
                      <a:pt x="540344" y="1366154"/>
                      <a:pt x="578267" y="1425298"/>
                      <a:pt x="593741" y="1492351"/>
                    </a:cubicBezTo>
                    <a:cubicBezTo>
                      <a:pt x="602534" y="1530421"/>
                      <a:pt x="620169" y="1564168"/>
                      <a:pt x="635888" y="1598996"/>
                    </a:cubicBezTo>
                    <a:cubicBezTo>
                      <a:pt x="641439" y="1611277"/>
                      <a:pt x="649937" y="1623312"/>
                      <a:pt x="665657" y="1618547"/>
                    </a:cubicBezTo>
                    <a:cubicBezTo>
                      <a:pt x="691937" y="1610638"/>
                      <a:pt x="717383" y="1620119"/>
                      <a:pt x="743222" y="1619431"/>
                    </a:cubicBezTo>
                    <a:cubicBezTo>
                      <a:pt x="755110" y="1555916"/>
                      <a:pt x="800990" y="1524968"/>
                      <a:pt x="866225" y="1536561"/>
                    </a:cubicBezTo>
                    <a:cubicBezTo>
                      <a:pt x="875804" y="1538280"/>
                      <a:pt x="886071" y="1538870"/>
                      <a:pt x="894716" y="1542849"/>
                    </a:cubicBezTo>
                    <a:cubicBezTo>
                      <a:pt x="920653" y="1554786"/>
                      <a:pt x="937944" y="1543488"/>
                      <a:pt x="953762" y="1524133"/>
                    </a:cubicBezTo>
                    <a:cubicBezTo>
                      <a:pt x="1020717" y="1442098"/>
                      <a:pt x="1072738" y="1351466"/>
                      <a:pt x="1109678" y="1252238"/>
                    </a:cubicBezTo>
                    <a:cubicBezTo>
                      <a:pt x="1112330" y="1245116"/>
                      <a:pt x="1111741" y="1236765"/>
                      <a:pt x="1112085" y="1228807"/>
                    </a:cubicBezTo>
                    <a:cubicBezTo>
                      <a:pt x="1095137" y="1203361"/>
                      <a:pt x="1078141" y="1179733"/>
                      <a:pt x="1073720" y="1169663"/>
                    </a:cubicBezTo>
                    <a:cubicBezTo>
                      <a:pt x="1059130" y="1136407"/>
                      <a:pt x="1059622" y="1102659"/>
                      <a:pt x="1070134" y="1069207"/>
                    </a:cubicBezTo>
                    <a:cubicBezTo>
                      <a:pt x="1098232" y="979656"/>
                      <a:pt x="1108106" y="886126"/>
                      <a:pt x="1130506" y="795298"/>
                    </a:cubicBezTo>
                    <a:cubicBezTo>
                      <a:pt x="1140330" y="755558"/>
                      <a:pt x="1158702" y="724856"/>
                      <a:pt x="1194906" y="705305"/>
                    </a:cubicBezTo>
                    <a:cubicBezTo>
                      <a:pt x="1197215" y="704028"/>
                      <a:pt x="1211558" y="692877"/>
                      <a:pt x="1225460" y="685361"/>
                    </a:cubicBezTo>
                    <a:cubicBezTo>
                      <a:pt x="1218828" y="688652"/>
                      <a:pt x="1212443" y="692435"/>
                      <a:pt x="1205909" y="695923"/>
                    </a:cubicBezTo>
                    <a:cubicBezTo>
                      <a:pt x="1160520" y="706140"/>
                      <a:pt x="1157769" y="704666"/>
                      <a:pt x="1135271" y="658785"/>
                    </a:cubicBezTo>
                    <a:cubicBezTo>
                      <a:pt x="1107173" y="652007"/>
                      <a:pt x="1113018" y="613494"/>
                      <a:pt x="1085263" y="605635"/>
                    </a:cubicBezTo>
                    <a:cubicBezTo>
                      <a:pt x="1076373" y="603081"/>
                      <a:pt x="1069103" y="592715"/>
                      <a:pt x="1073180" y="584021"/>
                    </a:cubicBezTo>
                    <a:cubicBezTo>
                      <a:pt x="1097152" y="532835"/>
                      <a:pt x="1055790" y="508764"/>
                      <a:pt x="1029755" y="479586"/>
                    </a:cubicBezTo>
                    <a:cubicBezTo>
                      <a:pt x="1012611" y="460378"/>
                      <a:pt x="997678" y="440140"/>
                      <a:pt x="987853" y="416905"/>
                    </a:cubicBezTo>
                    <a:cubicBezTo>
                      <a:pt x="974001" y="384140"/>
                      <a:pt x="974296" y="351621"/>
                      <a:pt x="998857" y="322639"/>
                    </a:cubicBezTo>
                    <a:cubicBezTo>
                      <a:pt x="1013102" y="278379"/>
                      <a:pt x="1041102" y="241979"/>
                      <a:pt x="1070281" y="207593"/>
                    </a:cubicBezTo>
                    <a:cubicBezTo>
                      <a:pt x="1104029" y="167803"/>
                      <a:pt x="1144850" y="134891"/>
                      <a:pt x="1195495" y="117600"/>
                    </a:cubicBezTo>
                    <a:cubicBezTo>
                      <a:pt x="1207137" y="113621"/>
                      <a:pt x="1205566" y="106351"/>
                      <a:pt x="1204583" y="98638"/>
                    </a:cubicBezTo>
                    <a:cubicBezTo>
                      <a:pt x="1198062" y="46654"/>
                      <a:pt x="1234369" y="3042"/>
                      <a:pt x="1285820" y="153"/>
                    </a:cubicBezTo>
                    <a:close/>
                  </a:path>
                </a:pathLst>
              </a:custGeom>
              <a:solidFill>
                <a:srgbClr val="FEDCBA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11">
                <a:extLst>
                  <a:ext uri="{FF2B5EF4-FFF2-40B4-BE49-F238E27FC236}">
                    <a16:creationId xmlns:a16="http://schemas.microsoft.com/office/drawing/2014/main" id="{6B05DF0C-DEB0-A05F-890D-F3ED055F011B}"/>
                  </a:ext>
                </a:extLst>
              </p:cNvPr>
              <p:cNvSpPr/>
              <p:nvPr/>
            </p:nvSpPr>
            <p:spPr>
              <a:xfrm>
                <a:off x="2496421" y="4471202"/>
                <a:ext cx="1417032" cy="695296"/>
              </a:xfrm>
              <a:custGeom>
                <a:avLst/>
                <a:gdLst>
                  <a:gd name="connsiteX0" fmla="*/ 510620 w 2346749"/>
                  <a:gd name="connsiteY0" fmla="*/ 1086955 h 1151480"/>
                  <a:gd name="connsiteX1" fmla="*/ 226863 w 2346749"/>
                  <a:gd name="connsiteY1" fmla="*/ 1014307 h 1151480"/>
                  <a:gd name="connsiteX2" fmla="*/ 129728 w 2346749"/>
                  <a:gd name="connsiteY2" fmla="*/ 867792 h 1151480"/>
                  <a:gd name="connsiteX3" fmla="*/ 127125 w 2346749"/>
                  <a:gd name="connsiteY3" fmla="*/ 818330 h 1151480"/>
                  <a:gd name="connsiteX4" fmla="*/ 242727 w 2346749"/>
                  <a:gd name="connsiteY4" fmla="*/ 622759 h 1151480"/>
                  <a:gd name="connsiteX5" fmla="*/ 234591 w 2346749"/>
                  <a:gd name="connsiteY5" fmla="*/ 540430 h 1151480"/>
                  <a:gd name="connsiteX6" fmla="*/ 185536 w 2346749"/>
                  <a:gd name="connsiteY6" fmla="*/ 504879 h 1151480"/>
                  <a:gd name="connsiteX7" fmla="*/ 71968 w 2346749"/>
                  <a:gd name="connsiteY7" fmla="*/ 410185 h 1151480"/>
                  <a:gd name="connsiteX8" fmla="*/ 125173 w 2346749"/>
                  <a:gd name="connsiteY8" fmla="*/ 400260 h 1151480"/>
                  <a:gd name="connsiteX9" fmla="*/ 34139 w 2346749"/>
                  <a:gd name="connsiteY9" fmla="*/ 223644 h 1151480"/>
                  <a:gd name="connsiteX10" fmla="*/ 1598 w 2346749"/>
                  <a:gd name="connsiteY10" fmla="*/ 111134 h 1151480"/>
                  <a:gd name="connsiteX11" fmla="*/ 65216 w 2346749"/>
                  <a:gd name="connsiteY11" fmla="*/ 3749 h 1151480"/>
                  <a:gd name="connsiteX12" fmla="*/ 127369 w 2346749"/>
                  <a:gd name="connsiteY12" fmla="*/ 34419 h 1151480"/>
                  <a:gd name="connsiteX13" fmla="*/ 201318 w 2346749"/>
                  <a:gd name="connsiteY13" fmla="*/ 93318 h 1151480"/>
                  <a:gd name="connsiteX14" fmla="*/ 496058 w 2346749"/>
                  <a:gd name="connsiteY14" fmla="*/ 227224 h 1151480"/>
                  <a:gd name="connsiteX15" fmla="*/ 649814 w 2346749"/>
                  <a:gd name="connsiteY15" fmla="*/ 299302 h 1151480"/>
                  <a:gd name="connsiteX16" fmla="*/ 689432 w 2346749"/>
                  <a:gd name="connsiteY16" fmla="*/ 306380 h 1151480"/>
                  <a:gd name="connsiteX17" fmla="*/ 968552 w 2346749"/>
                  <a:gd name="connsiteY17" fmla="*/ 297512 h 1151480"/>
                  <a:gd name="connsiteX18" fmla="*/ 1106607 w 2346749"/>
                  <a:gd name="connsiteY18" fmla="*/ 265785 h 1151480"/>
                  <a:gd name="connsiteX19" fmla="*/ 1388167 w 2346749"/>
                  <a:gd name="connsiteY19" fmla="*/ 263426 h 1151480"/>
                  <a:gd name="connsiteX20" fmla="*/ 1690473 w 2346749"/>
                  <a:gd name="connsiteY20" fmla="*/ 249921 h 1151480"/>
                  <a:gd name="connsiteX21" fmla="*/ 2141571 w 2346749"/>
                  <a:gd name="connsiteY21" fmla="*/ 153193 h 1151480"/>
                  <a:gd name="connsiteX22" fmla="*/ 2248224 w 2346749"/>
                  <a:gd name="connsiteY22" fmla="*/ 114144 h 1151480"/>
                  <a:gd name="connsiteX23" fmla="*/ 2298744 w 2346749"/>
                  <a:gd name="connsiteY23" fmla="*/ 111866 h 1151480"/>
                  <a:gd name="connsiteX24" fmla="*/ 2316072 w 2346749"/>
                  <a:gd name="connsiteY24" fmla="*/ 164908 h 1151480"/>
                  <a:gd name="connsiteX25" fmla="*/ 2317211 w 2346749"/>
                  <a:gd name="connsiteY25" fmla="*/ 492758 h 1151480"/>
                  <a:gd name="connsiteX26" fmla="*/ 2342267 w 2346749"/>
                  <a:gd name="connsiteY26" fmla="*/ 623247 h 1151480"/>
                  <a:gd name="connsiteX27" fmla="*/ 2111634 w 2346749"/>
                  <a:gd name="connsiteY27" fmla="*/ 973143 h 1151480"/>
                  <a:gd name="connsiteX28" fmla="*/ 1744328 w 2346749"/>
                  <a:gd name="connsiteY28" fmla="*/ 1031229 h 1151480"/>
                  <a:gd name="connsiteX29" fmla="*/ 1609608 w 2346749"/>
                  <a:gd name="connsiteY29" fmla="*/ 1006335 h 1151480"/>
                  <a:gd name="connsiteX30" fmla="*/ 1562668 w 2346749"/>
                  <a:gd name="connsiteY30" fmla="*/ 979082 h 1151480"/>
                  <a:gd name="connsiteX31" fmla="*/ 1476760 w 2346749"/>
                  <a:gd name="connsiteY31" fmla="*/ 899031 h 1151480"/>
                  <a:gd name="connsiteX32" fmla="*/ 1413793 w 2346749"/>
                  <a:gd name="connsiteY32" fmla="*/ 900089 h 1151480"/>
                  <a:gd name="connsiteX33" fmla="*/ 1154768 w 2346749"/>
                  <a:gd name="connsiteY33" fmla="*/ 1032856 h 1151480"/>
                  <a:gd name="connsiteX34" fmla="*/ 909816 w 2346749"/>
                  <a:gd name="connsiteY34" fmla="*/ 1129258 h 1151480"/>
                  <a:gd name="connsiteX35" fmla="*/ 803651 w 2346749"/>
                  <a:gd name="connsiteY35" fmla="*/ 1151061 h 1151480"/>
                  <a:gd name="connsiteX36" fmla="*/ 556015 w 2346749"/>
                  <a:gd name="connsiteY36" fmla="*/ 1112500 h 1151480"/>
                  <a:gd name="connsiteX37" fmla="*/ 510620 w 2346749"/>
                  <a:gd name="connsiteY37" fmla="*/ 1086955 h 1151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346749" h="1151480">
                    <a:moveTo>
                      <a:pt x="510620" y="1086955"/>
                    </a:moveTo>
                    <a:cubicBezTo>
                      <a:pt x="410801" y="1083295"/>
                      <a:pt x="323184" y="1032124"/>
                      <a:pt x="226863" y="1014307"/>
                    </a:cubicBezTo>
                    <a:cubicBezTo>
                      <a:pt x="170405" y="1003895"/>
                      <a:pt x="118583" y="921240"/>
                      <a:pt x="129728" y="867792"/>
                    </a:cubicBezTo>
                    <a:cubicBezTo>
                      <a:pt x="114597" y="852091"/>
                      <a:pt x="122407" y="834926"/>
                      <a:pt x="127125" y="818330"/>
                    </a:cubicBezTo>
                    <a:cubicBezTo>
                      <a:pt x="148602" y="743079"/>
                      <a:pt x="181956" y="675963"/>
                      <a:pt x="242727" y="622759"/>
                    </a:cubicBezTo>
                    <a:cubicBezTo>
                      <a:pt x="295199" y="576795"/>
                      <a:pt x="292921" y="574110"/>
                      <a:pt x="234591" y="540430"/>
                    </a:cubicBezTo>
                    <a:cubicBezTo>
                      <a:pt x="217020" y="530261"/>
                      <a:pt x="199203" y="519604"/>
                      <a:pt x="185536" y="504879"/>
                    </a:cubicBezTo>
                    <a:cubicBezTo>
                      <a:pt x="151612" y="468352"/>
                      <a:pt x="124522" y="424097"/>
                      <a:pt x="71968" y="410185"/>
                    </a:cubicBezTo>
                    <a:cubicBezTo>
                      <a:pt x="87425" y="399528"/>
                      <a:pt x="106380" y="407175"/>
                      <a:pt x="125173" y="400260"/>
                    </a:cubicBezTo>
                    <a:cubicBezTo>
                      <a:pt x="92550" y="341849"/>
                      <a:pt x="59115" y="284903"/>
                      <a:pt x="34139" y="223644"/>
                    </a:cubicBezTo>
                    <a:cubicBezTo>
                      <a:pt x="19252" y="187199"/>
                      <a:pt x="7374" y="150021"/>
                      <a:pt x="1598" y="111134"/>
                    </a:cubicBezTo>
                    <a:cubicBezTo>
                      <a:pt x="-6211" y="58662"/>
                      <a:pt x="14533" y="24413"/>
                      <a:pt x="65216" y="3749"/>
                    </a:cubicBezTo>
                    <a:cubicBezTo>
                      <a:pt x="96862" y="-8454"/>
                      <a:pt x="114760" y="11071"/>
                      <a:pt x="127369" y="34419"/>
                    </a:cubicBezTo>
                    <a:cubicBezTo>
                      <a:pt x="144128" y="65252"/>
                      <a:pt x="170811" y="79325"/>
                      <a:pt x="201318" y="93318"/>
                    </a:cubicBezTo>
                    <a:cubicBezTo>
                      <a:pt x="299348" y="138143"/>
                      <a:pt x="403479" y="168162"/>
                      <a:pt x="496058" y="227224"/>
                    </a:cubicBezTo>
                    <a:cubicBezTo>
                      <a:pt x="542754" y="257080"/>
                      <a:pt x="598969" y="274001"/>
                      <a:pt x="649814" y="299302"/>
                    </a:cubicBezTo>
                    <a:cubicBezTo>
                      <a:pt x="662261" y="305485"/>
                      <a:pt x="675765" y="306054"/>
                      <a:pt x="689432" y="306380"/>
                    </a:cubicBezTo>
                    <a:cubicBezTo>
                      <a:pt x="782662" y="308332"/>
                      <a:pt x="875729" y="307763"/>
                      <a:pt x="968552" y="297512"/>
                    </a:cubicBezTo>
                    <a:cubicBezTo>
                      <a:pt x="1015655" y="292306"/>
                      <a:pt x="1059097" y="269934"/>
                      <a:pt x="1106607" y="265785"/>
                    </a:cubicBezTo>
                    <a:cubicBezTo>
                      <a:pt x="1200325" y="239996"/>
                      <a:pt x="1293962" y="250491"/>
                      <a:pt x="1388167" y="263426"/>
                    </a:cubicBezTo>
                    <a:cubicBezTo>
                      <a:pt x="1489451" y="277256"/>
                      <a:pt x="1590247" y="264809"/>
                      <a:pt x="1690473" y="249921"/>
                    </a:cubicBezTo>
                    <a:cubicBezTo>
                      <a:pt x="1842845" y="227224"/>
                      <a:pt x="1995462" y="205503"/>
                      <a:pt x="2141571" y="153193"/>
                    </a:cubicBezTo>
                    <a:cubicBezTo>
                      <a:pt x="2177204" y="140421"/>
                      <a:pt x="2212348" y="126184"/>
                      <a:pt x="2248224" y="114144"/>
                    </a:cubicBezTo>
                    <a:cubicBezTo>
                      <a:pt x="2264738" y="108612"/>
                      <a:pt x="2281335" y="100884"/>
                      <a:pt x="2298744" y="111866"/>
                    </a:cubicBezTo>
                    <a:cubicBezTo>
                      <a:pt x="2309482" y="127893"/>
                      <a:pt x="2316641" y="144977"/>
                      <a:pt x="2316072" y="164908"/>
                    </a:cubicBezTo>
                    <a:cubicBezTo>
                      <a:pt x="2312737" y="274164"/>
                      <a:pt x="2325509" y="383339"/>
                      <a:pt x="2317211" y="492758"/>
                    </a:cubicBezTo>
                    <a:cubicBezTo>
                      <a:pt x="2313794" y="537257"/>
                      <a:pt x="2336817" y="578747"/>
                      <a:pt x="2342267" y="623247"/>
                    </a:cubicBezTo>
                    <a:cubicBezTo>
                      <a:pt x="2365778" y="815645"/>
                      <a:pt x="2297930" y="921078"/>
                      <a:pt x="2111634" y="973143"/>
                    </a:cubicBezTo>
                    <a:cubicBezTo>
                      <a:pt x="1991476" y="1006742"/>
                      <a:pt x="1867251" y="1014796"/>
                      <a:pt x="1744328" y="1031229"/>
                    </a:cubicBezTo>
                    <a:cubicBezTo>
                      <a:pt x="1695679" y="1037737"/>
                      <a:pt x="1650203" y="1038225"/>
                      <a:pt x="1609608" y="1006335"/>
                    </a:cubicBezTo>
                    <a:cubicBezTo>
                      <a:pt x="1587480" y="1008450"/>
                      <a:pt x="1575685" y="992830"/>
                      <a:pt x="1562668" y="979082"/>
                    </a:cubicBezTo>
                    <a:cubicBezTo>
                      <a:pt x="1535659" y="950690"/>
                      <a:pt x="1509789" y="921159"/>
                      <a:pt x="1476760" y="899031"/>
                    </a:cubicBezTo>
                    <a:cubicBezTo>
                      <a:pt x="1455202" y="884632"/>
                      <a:pt x="1436653" y="885039"/>
                      <a:pt x="1413793" y="900089"/>
                    </a:cubicBezTo>
                    <a:cubicBezTo>
                      <a:pt x="1332441" y="953700"/>
                      <a:pt x="1246777" y="998444"/>
                      <a:pt x="1154768" y="1032856"/>
                    </a:cubicBezTo>
                    <a:cubicBezTo>
                      <a:pt x="1072683" y="1063526"/>
                      <a:pt x="991819" y="1097938"/>
                      <a:pt x="909816" y="1129258"/>
                    </a:cubicBezTo>
                    <a:cubicBezTo>
                      <a:pt x="875078" y="1142519"/>
                      <a:pt x="840910" y="1153827"/>
                      <a:pt x="803651" y="1151061"/>
                    </a:cubicBezTo>
                    <a:cubicBezTo>
                      <a:pt x="720102" y="1144878"/>
                      <a:pt x="636472" y="1139346"/>
                      <a:pt x="556015" y="1112500"/>
                    </a:cubicBezTo>
                    <a:cubicBezTo>
                      <a:pt x="538930" y="1106561"/>
                      <a:pt x="523067" y="1100134"/>
                      <a:pt x="510620" y="1086955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12">
                <a:extLst>
                  <a:ext uri="{FF2B5EF4-FFF2-40B4-BE49-F238E27FC236}">
                    <a16:creationId xmlns:a16="http://schemas.microsoft.com/office/drawing/2014/main" id="{29752183-8552-ABA7-3CD0-E772810F1669}"/>
                  </a:ext>
                </a:extLst>
              </p:cNvPr>
              <p:cNvSpPr/>
              <p:nvPr/>
            </p:nvSpPr>
            <p:spPr>
              <a:xfrm>
                <a:off x="3315602" y="3582958"/>
                <a:ext cx="598338" cy="931329"/>
              </a:xfrm>
              <a:custGeom>
                <a:avLst/>
                <a:gdLst>
                  <a:gd name="connsiteX0" fmla="*/ 990909 w 990908"/>
                  <a:gd name="connsiteY0" fmla="*/ 100487 h 1542375"/>
                  <a:gd name="connsiteX1" fmla="*/ 878236 w 990908"/>
                  <a:gd name="connsiteY1" fmla="*/ 93247 h 1542375"/>
                  <a:gd name="connsiteX2" fmla="*/ 825926 w 990908"/>
                  <a:gd name="connsiteY2" fmla="*/ 110086 h 1542375"/>
                  <a:gd name="connsiteX3" fmla="*/ 683234 w 990908"/>
                  <a:gd name="connsiteY3" fmla="*/ 348123 h 1542375"/>
                  <a:gd name="connsiteX4" fmla="*/ 719273 w 990908"/>
                  <a:gd name="connsiteY4" fmla="*/ 512211 h 1542375"/>
                  <a:gd name="connsiteX5" fmla="*/ 842929 w 990908"/>
                  <a:gd name="connsiteY5" fmla="*/ 783765 h 1542375"/>
                  <a:gd name="connsiteX6" fmla="*/ 969757 w 990908"/>
                  <a:gd name="connsiteY6" fmla="*/ 1096972 h 1542375"/>
                  <a:gd name="connsiteX7" fmla="*/ 977323 w 990908"/>
                  <a:gd name="connsiteY7" fmla="*/ 1157660 h 1542375"/>
                  <a:gd name="connsiteX8" fmla="*/ 943074 w 990908"/>
                  <a:gd name="connsiteY8" fmla="*/ 1265778 h 1542375"/>
                  <a:gd name="connsiteX9" fmla="*/ 901584 w 990908"/>
                  <a:gd name="connsiteY9" fmla="*/ 1307999 h 1542375"/>
                  <a:gd name="connsiteX10" fmla="*/ 89525 w 990908"/>
                  <a:gd name="connsiteY10" fmla="*/ 1542376 h 1542375"/>
                  <a:gd name="connsiteX11" fmla="*/ 113524 w 990908"/>
                  <a:gd name="connsiteY11" fmla="*/ 1491286 h 1542375"/>
                  <a:gd name="connsiteX12" fmla="*/ 105226 w 990908"/>
                  <a:gd name="connsiteY12" fmla="*/ 1443776 h 1542375"/>
                  <a:gd name="connsiteX13" fmla="*/ 116615 w 990908"/>
                  <a:gd name="connsiteY13" fmla="*/ 1355916 h 1542375"/>
                  <a:gd name="connsiteX14" fmla="*/ 135489 w 990908"/>
                  <a:gd name="connsiteY14" fmla="*/ 1249995 h 1542375"/>
                  <a:gd name="connsiteX15" fmla="*/ 146553 w 990908"/>
                  <a:gd name="connsiteY15" fmla="*/ 1036120 h 1542375"/>
                  <a:gd name="connsiteX16" fmla="*/ 18586 w 990908"/>
                  <a:gd name="connsiteY16" fmla="*/ 813296 h 1542375"/>
                  <a:gd name="connsiteX17" fmla="*/ 12647 w 990908"/>
                  <a:gd name="connsiteY17" fmla="*/ 646931 h 1542375"/>
                  <a:gd name="connsiteX18" fmla="*/ 112629 w 990908"/>
                  <a:gd name="connsiteY18" fmla="*/ 193310 h 1542375"/>
                  <a:gd name="connsiteX19" fmla="*/ 219282 w 990908"/>
                  <a:gd name="connsiteY19" fmla="*/ 44272 h 1542375"/>
                  <a:gd name="connsiteX20" fmla="*/ 313244 w 990908"/>
                  <a:gd name="connsiteY20" fmla="*/ 4491 h 1542375"/>
                  <a:gd name="connsiteX21" fmla="*/ 244013 w 990908"/>
                  <a:gd name="connsiteY21" fmla="*/ 155563 h 1542375"/>
                  <a:gd name="connsiteX22" fmla="*/ 146390 w 990908"/>
                  <a:gd name="connsiteY22" fmla="*/ 455427 h 1542375"/>
                  <a:gd name="connsiteX23" fmla="*/ 249138 w 990908"/>
                  <a:gd name="connsiteY23" fmla="*/ 544020 h 1542375"/>
                  <a:gd name="connsiteX24" fmla="*/ 514591 w 990908"/>
                  <a:gd name="connsiteY24" fmla="*/ 420934 h 1542375"/>
                  <a:gd name="connsiteX25" fmla="*/ 673797 w 990908"/>
                  <a:gd name="connsiteY25" fmla="*/ 169148 h 1542375"/>
                  <a:gd name="connsiteX26" fmla="*/ 873029 w 990908"/>
                  <a:gd name="connsiteY26" fmla="*/ 5549 h 1542375"/>
                  <a:gd name="connsiteX27" fmla="*/ 990909 w 990908"/>
                  <a:gd name="connsiteY27" fmla="*/ 100487 h 1542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90908" h="1542375">
                    <a:moveTo>
                      <a:pt x="990909" y="100487"/>
                    </a:moveTo>
                    <a:cubicBezTo>
                      <a:pt x="953324" y="98047"/>
                      <a:pt x="915820" y="95606"/>
                      <a:pt x="878236" y="93247"/>
                    </a:cubicBezTo>
                    <a:cubicBezTo>
                      <a:pt x="858630" y="92026"/>
                      <a:pt x="838780" y="94874"/>
                      <a:pt x="825926" y="110086"/>
                    </a:cubicBezTo>
                    <a:cubicBezTo>
                      <a:pt x="765319" y="181514"/>
                      <a:pt x="711951" y="257660"/>
                      <a:pt x="683234" y="348123"/>
                    </a:cubicBezTo>
                    <a:cubicBezTo>
                      <a:pt x="663872" y="409138"/>
                      <a:pt x="685349" y="464295"/>
                      <a:pt x="719273" y="512211"/>
                    </a:cubicBezTo>
                    <a:cubicBezTo>
                      <a:pt x="778172" y="595272"/>
                      <a:pt x="825113" y="680773"/>
                      <a:pt x="842929" y="783765"/>
                    </a:cubicBezTo>
                    <a:cubicBezTo>
                      <a:pt x="862290" y="896031"/>
                      <a:pt x="903943" y="1002196"/>
                      <a:pt x="969757" y="1096972"/>
                    </a:cubicBezTo>
                    <a:cubicBezTo>
                      <a:pt x="983587" y="1116903"/>
                      <a:pt x="985458" y="1135207"/>
                      <a:pt x="977323" y="1157660"/>
                    </a:cubicBezTo>
                    <a:cubicBezTo>
                      <a:pt x="964469" y="1193211"/>
                      <a:pt x="953080" y="1229332"/>
                      <a:pt x="943074" y="1265778"/>
                    </a:cubicBezTo>
                    <a:cubicBezTo>
                      <a:pt x="936891" y="1288394"/>
                      <a:pt x="917366" y="1297668"/>
                      <a:pt x="901584" y="1307999"/>
                    </a:cubicBezTo>
                    <a:cubicBezTo>
                      <a:pt x="691370" y="1436862"/>
                      <a:pt x="204638" y="1535217"/>
                      <a:pt x="89525" y="1542376"/>
                    </a:cubicBezTo>
                    <a:cubicBezTo>
                      <a:pt x="110026" y="1528464"/>
                      <a:pt x="117591" y="1520410"/>
                      <a:pt x="113524" y="1491286"/>
                    </a:cubicBezTo>
                    <a:cubicBezTo>
                      <a:pt x="110839" y="1475423"/>
                      <a:pt x="109700" y="1459152"/>
                      <a:pt x="105226" y="1443776"/>
                    </a:cubicBezTo>
                    <a:cubicBezTo>
                      <a:pt x="96196" y="1412537"/>
                      <a:pt x="94569" y="1383820"/>
                      <a:pt x="116615" y="1355916"/>
                    </a:cubicBezTo>
                    <a:cubicBezTo>
                      <a:pt x="141021" y="1324921"/>
                      <a:pt x="133455" y="1284895"/>
                      <a:pt x="135489" y="1249995"/>
                    </a:cubicBezTo>
                    <a:cubicBezTo>
                      <a:pt x="139638" y="1178812"/>
                      <a:pt x="151759" y="1107791"/>
                      <a:pt x="146553" y="1036120"/>
                    </a:cubicBezTo>
                    <a:cubicBezTo>
                      <a:pt x="142729" y="984136"/>
                      <a:pt x="34042" y="848603"/>
                      <a:pt x="18586" y="813296"/>
                    </a:cubicBezTo>
                    <a:cubicBezTo>
                      <a:pt x="-5576" y="758139"/>
                      <a:pt x="-4681" y="702332"/>
                      <a:pt x="12647" y="646931"/>
                    </a:cubicBezTo>
                    <a:cubicBezTo>
                      <a:pt x="59180" y="498625"/>
                      <a:pt x="75532" y="343730"/>
                      <a:pt x="112629" y="193310"/>
                    </a:cubicBezTo>
                    <a:cubicBezTo>
                      <a:pt x="128818" y="127496"/>
                      <a:pt x="159325" y="76651"/>
                      <a:pt x="219282" y="44272"/>
                    </a:cubicBezTo>
                    <a:cubicBezTo>
                      <a:pt x="226197" y="40530"/>
                      <a:pt x="296973" y="-16091"/>
                      <a:pt x="313244" y="4491"/>
                    </a:cubicBezTo>
                    <a:cubicBezTo>
                      <a:pt x="323331" y="17264"/>
                      <a:pt x="267849" y="82915"/>
                      <a:pt x="244013" y="155563"/>
                    </a:cubicBezTo>
                    <a:cubicBezTo>
                      <a:pt x="161603" y="301020"/>
                      <a:pt x="146716" y="447373"/>
                      <a:pt x="146390" y="455427"/>
                    </a:cubicBezTo>
                    <a:cubicBezTo>
                      <a:pt x="143868" y="524577"/>
                      <a:pt x="179988" y="545647"/>
                      <a:pt x="249138" y="544020"/>
                    </a:cubicBezTo>
                    <a:cubicBezTo>
                      <a:pt x="356930" y="541498"/>
                      <a:pt x="447231" y="506354"/>
                      <a:pt x="514591" y="420934"/>
                    </a:cubicBezTo>
                    <a:cubicBezTo>
                      <a:pt x="574547" y="344869"/>
                      <a:pt x="628321" y="253836"/>
                      <a:pt x="673797" y="169148"/>
                    </a:cubicBezTo>
                    <a:cubicBezTo>
                      <a:pt x="730174" y="62984"/>
                      <a:pt x="751570" y="2946"/>
                      <a:pt x="873029" y="5549"/>
                    </a:cubicBezTo>
                    <a:cubicBezTo>
                      <a:pt x="905651" y="13765"/>
                      <a:pt x="978136" y="68190"/>
                      <a:pt x="990909" y="100487"/>
                    </a:cubicBezTo>
                    <a:close/>
                  </a:path>
                </a:pathLst>
              </a:custGeom>
              <a:solidFill>
                <a:srgbClr val="FFFFFC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13">
                <a:extLst>
                  <a:ext uri="{FF2B5EF4-FFF2-40B4-BE49-F238E27FC236}">
                    <a16:creationId xmlns:a16="http://schemas.microsoft.com/office/drawing/2014/main" id="{5A164F90-7BAD-0B1E-C2C7-0E84242EE892}"/>
                  </a:ext>
                </a:extLst>
              </p:cNvPr>
              <p:cNvSpPr/>
              <p:nvPr/>
            </p:nvSpPr>
            <p:spPr>
              <a:xfrm>
                <a:off x="2356980" y="4095430"/>
                <a:ext cx="806364" cy="570646"/>
              </a:xfrm>
              <a:custGeom>
                <a:avLst/>
                <a:gdLst>
                  <a:gd name="connsiteX0" fmla="*/ 1130494 w 1335420"/>
                  <a:gd name="connsiteY0" fmla="*/ 889890 h 945047"/>
                  <a:gd name="connsiteX1" fmla="*/ 1166451 w 1335420"/>
                  <a:gd name="connsiteY1" fmla="*/ 879070 h 945047"/>
                  <a:gd name="connsiteX2" fmla="*/ 1261145 w 1335420"/>
                  <a:gd name="connsiteY2" fmla="*/ 845635 h 945047"/>
                  <a:gd name="connsiteX3" fmla="*/ 1287178 w 1335420"/>
                  <a:gd name="connsiteY3" fmla="*/ 877850 h 945047"/>
                  <a:gd name="connsiteX4" fmla="*/ 1335420 w 1335420"/>
                  <a:gd name="connsiteY4" fmla="*/ 901930 h 945047"/>
                  <a:gd name="connsiteX5" fmla="*/ 922394 w 1335420"/>
                  <a:gd name="connsiteY5" fmla="*/ 945047 h 945047"/>
                  <a:gd name="connsiteX6" fmla="*/ 852513 w 1335420"/>
                  <a:gd name="connsiteY6" fmla="*/ 927557 h 945047"/>
                  <a:gd name="connsiteX7" fmla="*/ 401902 w 1335420"/>
                  <a:gd name="connsiteY7" fmla="*/ 721817 h 945047"/>
                  <a:gd name="connsiteX8" fmla="*/ 352847 w 1335420"/>
                  <a:gd name="connsiteY8" fmla="*/ 676991 h 945047"/>
                  <a:gd name="connsiteX9" fmla="*/ 12794 w 1335420"/>
                  <a:gd name="connsiteY9" fmla="*/ 59446 h 945047"/>
                  <a:gd name="connsiteX10" fmla="*/ 59165 w 1335420"/>
                  <a:gd name="connsiteY10" fmla="*/ 1442 h 945047"/>
                  <a:gd name="connsiteX11" fmla="*/ 658406 w 1335420"/>
                  <a:gd name="connsiteY11" fmla="*/ 155930 h 945047"/>
                  <a:gd name="connsiteX12" fmla="*/ 692249 w 1335420"/>
                  <a:gd name="connsiteY12" fmla="*/ 180417 h 945047"/>
                  <a:gd name="connsiteX13" fmla="*/ 811267 w 1335420"/>
                  <a:gd name="connsiteY13" fmla="*/ 499155 h 945047"/>
                  <a:gd name="connsiteX14" fmla="*/ 881067 w 1335420"/>
                  <a:gd name="connsiteY14" fmla="*/ 675771 h 945047"/>
                  <a:gd name="connsiteX15" fmla="*/ 930367 w 1335420"/>
                  <a:gd name="connsiteY15" fmla="*/ 708149 h 945047"/>
                  <a:gd name="connsiteX16" fmla="*/ 1058822 w 1335420"/>
                  <a:gd name="connsiteY16" fmla="*/ 709614 h 945047"/>
                  <a:gd name="connsiteX17" fmla="*/ 1050199 w 1335420"/>
                  <a:gd name="connsiteY17" fmla="*/ 750452 h 945047"/>
                  <a:gd name="connsiteX18" fmla="*/ 1054429 w 1335420"/>
                  <a:gd name="connsiteY18" fmla="*/ 885253 h 945047"/>
                  <a:gd name="connsiteX19" fmla="*/ 1086645 w 1335420"/>
                  <a:gd name="connsiteY19" fmla="*/ 895016 h 945047"/>
                  <a:gd name="connsiteX20" fmla="*/ 1130494 w 1335420"/>
                  <a:gd name="connsiteY20" fmla="*/ 889890 h 945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35420" h="945047">
                    <a:moveTo>
                      <a:pt x="1130494" y="889890"/>
                    </a:moveTo>
                    <a:cubicBezTo>
                      <a:pt x="1142452" y="886311"/>
                      <a:pt x="1154411" y="882650"/>
                      <a:pt x="1166451" y="879070"/>
                    </a:cubicBezTo>
                    <a:cubicBezTo>
                      <a:pt x="1195331" y="860278"/>
                      <a:pt x="1218842" y="826354"/>
                      <a:pt x="1261145" y="845635"/>
                    </a:cubicBezTo>
                    <a:cubicBezTo>
                      <a:pt x="1262366" y="862881"/>
                      <a:pt x="1263911" y="887694"/>
                      <a:pt x="1287178" y="877850"/>
                    </a:cubicBezTo>
                    <a:cubicBezTo>
                      <a:pt x="1318092" y="864834"/>
                      <a:pt x="1323787" y="885497"/>
                      <a:pt x="1335420" y="901930"/>
                    </a:cubicBezTo>
                    <a:cubicBezTo>
                      <a:pt x="1201026" y="948301"/>
                      <a:pt x="1061507" y="944559"/>
                      <a:pt x="922394" y="945047"/>
                    </a:cubicBezTo>
                    <a:cubicBezTo>
                      <a:pt x="897256" y="945128"/>
                      <a:pt x="874803" y="938865"/>
                      <a:pt x="852513" y="927557"/>
                    </a:cubicBezTo>
                    <a:cubicBezTo>
                      <a:pt x="705102" y="852956"/>
                      <a:pt x="558831" y="775672"/>
                      <a:pt x="401902" y="721817"/>
                    </a:cubicBezTo>
                    <a:cubicBezTo>
                      <a:pt x="379367" y="714088"/>
                      <a:pt x="362853" y="700339"/>
                      <a:pt x="352847" y="676991"/>
                    </a:cubicBezTo>
                    <a:cubicBezTo>
                      <a:pt x="342271" y="652423"/>
                      <a:pt x="14584" y="64571"/>
                      <a:pt x="12794" y="59446"/>
                    </a:cubicBezTo>
                    <a:cubicBezTo>
                      <a:pt x="-8846" y="-2463"/>
                      <a:pt x="-8846" y="-2545"/>
                      <a:pt x="59165" y="1442"/>
                    </a:cubicBezTo>
                    <a:cubicBezTo>
                      <a:pt x="93333" y="3394"/>
                      <a:pt x="587467" y="150072"/>
                      <a:pt x="658406" y="155930"/>
                    </a:cubicBezTo>
                    <a:cubicBezTo>
                      <a:pt x="675165" y="157313"/>
                      <a:pt x="687937" y="164879"/>
                      <a:pt x="692249" y="180417"/>
                    </a:cubicBezTo>
                    <a:cubicBezTo>
                      <a:pt x="722918" y="290161"/>
                      <a:pt x="785722" y="388109"/>
                      <a:pt x="811267" y="499155"/>
                    </a:cubicBezTo>
                    <a:cubicBezTo>
                      <a:pt x="825829" y="562285"/>
                      <a:pt x="855035" y="618092"/>
                      <a:pt x="881067" y="675771"/>
                    </a:cubicBezTo>
                    <a:cubicBezTo>
                      <a:pt x="890260" y="696109"/>
                      <a:pt x="904334" y="715959"/>
                      <a:pt x="930367" y="708149"/>
                    </a:cubicBezTo>
                    <a:cubicBezTo>
                      <a:pt x="973809" y="694970"/>
                      <a:pt x="1016031" y="710671"/>
                      <a:pt x="1058822" y="709614"/>
                    </a:cubicBezTo>
                    <a:cubicBezTo>
                      <a:pt x="1055975" y="723199"/>
                      <a:pt x="1053046" y="736785"/>
                      <a:pt x="1050199" y="750452"/>
                    </a:cubicBezTo>
                    <a:cubicBezTo>
                      <a:pt x="1021319" y="771035"/>
                      <a:pt x="1021807" y="841567"/>
                      <a:pt x="1054429" y="885253"/>
                    </a:cubicBezTo>
                    <a:cubicBezTo>
                      <a:pt x="1062890" y="896643"/>
                      <a:pt x="1074198" y="899409"/>
                      <a:pt x="1086645" y="895016"/>
                    </a:cubicBezTo>
                    <a:cubicBezTo>
                      <a:pt x="1101044" y="889890"/>
                      <a:pt x="1116176" y="894039"/>
                      <a:pt x="1130494" y="889890"/>
                    </a:cubicBezTo>
                    <a:close/>
                  </a:path>
                </a:pathLst>
              </a:custGeom>
              <a:solidFill>
                <a:srgbClr val="B7B6BA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14">
                <a:extLst>
                  <a:ext uri="{FF2B5EF4-FFF2-40B4-BE49-F238E27FC236}">
                    <a16:creationId xmlns:a16="http://schemas.microsoft.com/office/drawing/2014/main" id="{F5FF6780-88BB-5ABF-FE4B-4484C2BC64AB}"/>
                  </a:ext>
                </a:extLst>
              </p:cNvPr>
              <p:cNvSpPr/>
              <p:nvPr/>
            </p:nvSpPr>
            <p:spPr>
              <a:xfrm>
                <a:off x="3251913" y="2904435"/>
                <a:ext cx="430936" cy="513676"/>
              </a:xfrm>
              <a:custGeom>
                <a:avLst/>
                <a:gdLst>
                  <a:gd name="connsiteX0" fmla="*/ 641707 w 713674"/>
                  <a:gd name="connsiteY0" fmla="*/ 850701 h 850700"/>
                  <a:gd name="connsiteX1" fmla="*/ 638860 w 713674"/>
                  <a:gd name="connsiteY1" fmla="*/ 728265 h 850700"/>
                  <a:gd name="connsiteX2" fmla="*/ 587771 w 713674"/>
                  <a:gd name="connsiteY2" fmla="*/ 579391 h 850700"/>
                  <a:gd name="connsiteX3" fmla="*/ 517482 w 713674"/>
                  <a:gd name="connsiteY3" fmla="*/ 560924 h 850700"/>
                  <a:gd name="connsiteX4" fmla="*/ 463708 w 713674"/>
                  <a:gd name="connsiteY4" fmla="*/ 631131 h 850700"/>
                  <a:gd name="connsiteX5" fmla="*/ 463220 w 713674"/>
                  <a:gd name="connsiteY5" fmla="*/ 696945 h 850700"/>
                  <a:gd name="connsiteX6" fmla="*/ 373326 w 713674"/>
                  <a:gd name="connsiteY6" fmla="*/ 644228 h 850700"/>
                  <a:gd name="connsiteX7" fmla="*/ 154325 w 713674"/>
                  <a:gd name="connsiteY7" fmla="*/ 550022 h 850700"/>
                  <a:gd name="connsiteX8" fmla="*/ 57435 w 713674"/>
                  <a:gd name="connsiteY8" fmla="*/ 522444 h 850700"/>
                  <a:gd name="connsiteX9" fmla="*/ 0 w 713674"/>
                  <a:gd name="connsiteY9" fmla="*/ 534322 h 850700"/>
                  <a:gd name="connsiteX10" fmla="*/ 118286 w 713674"/>
                  <a:gd name="connsiteY10" fmla="*/ 343794 h 850700"/>
                  <a:gd name="connsiteX11" fmla="*/ 325653 w 713674"/>
                  <a:gd name="connsiteY11" fmla="*/ 194757 h 850700"/>
                  <a:gd name="connsiteX12" fmla="*/ 340704 w 713674"/>
                  <a:gd name="connsiteY12" fmla="*/ 163355 h 850700"/>
                  <a:gd name="connsiteX13" fmla="*/ 567107 w 713674"/>
                  <a:gd name="connsiteY13" fmla="*/ 19931 h 850700"/>
                  <a:gd name="connsiteX14" fmla="*/ 708253 w 713674"/>
                  <a:gd name="connsiteY14" fmla="*/ 225752 h 850700"/>
                  <a:gd name="connsiteX15" fmla="*/ 657896 w 713674"/>
                  <a:gd name="connsiteY15" fmla="*/ 344201 h 850700"/>
                  <a:gd name="connsiteX16" fmla="*/ 652201 w 713674"/>
                  <a:gd name="connsiteY16" fmla="*/ 380159 h 850700"/>
                  <a:gd name="connsiteX17" fmla="*/ 713297 w 713674"/>
                  <a:gd name="connsiteY17" fmla="*/ 667577 h 850700"/>
                  <a:gd name="connsiteX18" fmla="*/ 653666 w 713674"/>
                  <a:gd name="connsiteY18" fmla="*/ 821007 h 850700"/>
                  <a:gd name="connsiteX19" fmla="*/ 641707 w 713674"/>
                  <a:gd name="connsiteY19" fmla="*/ 850701 h 85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674" h="850700">
                    <a:moveTo>
                      <a:pt x="641707" y="850701"/>
                    </a:moveTo>
                    <a:cubicBezTo>
                      <a:pt x="612908" y="810757"/>
                      <a:pt x="636745" y="768779"/>
                      <a:pt x="638860" y="728265"/>
                    </a:cubicBezTo>
                    <a:cubicBezTo>
                      <a:pt x="641870" y="670668"/>
                      <a:pt x="616895" y="623240"/>
                      <a:pt x="587771" y="579391"/>
                    </a:cubicBezTo>
                    <a:cubicBezTo>
                      <a:pt x="576056" y="561656"/>
                      <a:pt x="545061" y="550267"/>
                      <a:pt x="517482" y="560924"/>
                    </a:cubicBezTo>
                    <a:cubicBezTo>
                      <a:pt x="485511" y="573208"/>
                      <a:pt x="468427" y="598590"/>
                      <a:pt x="463708" y="631131"/>
                    </a:cubicBezTo>
                    <a:cubicBezTo>
                      <a:pt x="460861" y="650737"/>
                      <a:pt x="463220" y="671156"/>
                      <a:pt x="463220" y="696945"/>
                    </a:cubicBezTo>
                    <a:cubicBezTo>
                      <a:pt x="430273" y="678071"/>
                      <a:pt x="397569" y="665868"/>
                      <a:pt x="373326" y="644228"/>
                    </a:cubicBezTo>
                    <a:cubicBezTo>
                      <a:pt x="310196" y="587770"/>
                      <a:pt x="231447" y="571744"/>
                      <a:pt x="154325" y="550022"/>
                    </a:cubicBezTo>
                    <a:cubicBezTo>
                      <a:pt x="122028" y="540911"/>
                      <a:pt x="88755" y="534159"/>
                      <a:pt x="57435" y="522444"/>
                    </a:cubicBezTo>
                    <a:cubicBezTo>
                      <a:pt x="33924" y="513658"/>
                      <a:pt x="16352" y="516912"/>
                      <a:pt x="0" y="534322"/>
                    </a:cubicBezTo>
                    <a:cubicBezTo>
                      <a:pt x="23592" y="461023"/>
                      <a:pt x="69963" y="400660"/>
                      <a:pt x="118286" y="343794"/>
                    </a:cubicBezTo>
                    <a:cubicBezTo>
                      <a:pt x="174257" y="277899"/>
                      <a:pt x="241860" y="223393"/>
                      <a:pt x="325653" y="194757"/>
                    </a:cubicBezTo>
                    <a:cubicBezTo>
                      <a:pt x="344934" y="188167"/>
                      <a:pt x="342331" y="176127"/>
                      <a:pt x="340704" y="163355"/>
                    </a:cubicBezTo>
                    <a:cubicBezTo>
                      <a:pt x="326304" y="48567"/>
                      <a:pt x="438001" y="-41572"/>
                      <a:pt x="567107" y="19931"/>
                    </a:cubicBezTo>
                    <a:cubicBezTo>
                      <a:pt x="652527" y="60607"/>
                      <a:pt x="703698" y="127885"/>
                      <a:pt x="708253" y="225752"/>
                    </a:cubicBezTo>
                    <a:cubicBezTo>
                      <a:pt x="710531" y="273425"/>
                      <a:pt x="694911" y="314182"/>
                      <a:pt x="657896" y="344201"/>
                    </a:cubicBezTo>
                    <a:cubicBezTo>
                      <a:pt x="642765" y="356485"/>
                      <a:pt x="641707" y="365190"/>
                      <a:pt x="652201" y="380159"/>
                    </a:cubicBezTo>
                    <a:cubicBezTo>
                      <a:pt x="713460" y="467043"/>
                      <a:pt x="715006" y="567757"/>
                      <a:pt x="713297" y="667577"/>
                    </a:cubicBezTo>
                    <a:cubicBezTo>
                      <a:pt x="712321" y="724116"/>
                      <a:pt x="670343" y="768453"/>
                      <a:pt x="653666" y="821007"/>
                    </a:cubicBezTo>
                    <a:cubicBezTo>
                      <a:pt x="650493" y="831095"/>
                      <a:pt x="645775" y="840776"/>
                      <a:pt x="641707" y="850701"/>
                    </a:cubicBezTo>
                    <a:close/>
                  </a:path>
                </a:pathLst>
              </a:custGeom>
              <a:solidFill>
                <a:schemeClr val="tx1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15">
                <a:extLst>
                  <a:ext uri="{FF2B5EF4-FFF2-40B4-BE49-F238E27FC236}">
                    <a16:creationId xmlns:a16="http://schemas.microsoft.com/office/drawing/2014/main" id="{1D2FBB96-54D7-D8AA-5A52-23C5E902789A}"/>
                  </a:ext>
                </a:extLst>
              </p:cNvPr>
              <p:cNvSpPr/>
              <p:nvPr/>
            </p:nvSpPr>
            <p:spPr>
              <a:xfrm>
                <a:off x="2253056" y="4718065"/>
                <a:ext cx="1215341" cy="503594"/>
              </a:xfrm>
              <a:custGeom>
                <a:avLst/>
                <a:gdLst>
                  <a:gd name="connsiteX0" fmla="*/ 1114369 w 1215341"/>
                  <a:gd name="connsiteY0" fmla="*/ 276421 h 503594"/>
                  <a:gd name="connsiteX1" fmla="*/ 1139986 w 1215341"/>
                  <a:gd name="connsiteY1" fmla="*/ 287646 h 503594"/>
                  <a:gd name="connsiteX2" fmla="*/ 1215341 w 1215341"/>
                  <a:gd name="connsiteY2" fmla="*/ 360642 h 503594"/>
                  <a:gd name="connsiteX3" fmla="*/ 1126527 w 1215341"/>
                  <a:gd name="connsiteY3" fmla="*/ 410354 h 503594"/>
                  <a:gd name="connsiteX4" fmla="*/ 979453 w 1215341"/>
                  <a:gd name="connsiteY4" fmla="*/ 450389 h 503594"/>
                  <a:gd name="connsiteX5" fmla="*/ 836211 w 1215341"/>
                  <a:gd name="connsiteY5" fmla="*/ 478438 h 503594"/>
                  <a:gd name="connsiteX6" fmla="*/ 626261 w 1215341"/>
                  <a:gd name="connsiteY6" fmla="*/ 502557 h 503594"/>
                  <a:gd name="connsiteX7" fmla="*/ 557292 w 1215341"/>
                  <a:gd name="connsiteY7" fmla="*/ 440810 h 503594"/>
                  <a:gd name="connsiteX8" fmla="*/ 551692 w 1215341"/>
                  <a:gd name="connsiteY8" fmla="*/ 409470 h 503594"/>
                  <a:gd name="connsiteX9" fmla="*/ 646548 w 1215341"/>
                  <a:gd name="connsiteY9" fmla="*/ 431183 h 503594"/>
                  <a:gd name="connsiteX10" fmla="*/ 682801 w 1215341"/>
                  <a:gd name="connsiteY10" fmla="*/ 435947 h 503594"/>
                  <a:gd name="connsiteX11" fmla="*/ 842990 w 1215341"/>
                  <a:gd name="connsiteY11" fmla="*/ 406473 h 503594"/>
                  <a:gd name="connsiteX12" fmla="*/ 1065172 w 1215341"/>
                  <a:gd name="connsiteY12" fmla="*/ 306705 h 503594"/>
                  <a:gd name="connsiteX13" fmla="*/ 1089341 w 1215341"/>
                  <a:gd name="connsiteY13" fmla="*/ 290397 h 503594"/>
                  <a:gd name="connsiteX14" fmla="*/ 1114369 w 1215341"/>
                  <a:gd name="connsiteY14" fmla="*/ 276421 h 503594"/>
                  <a:gd name="connsiteX15" fmla="*/ 286871 w 1215341"/>
                  <a:gd name="connsiteY15" fmla="*/ 867 h 503594"/>
                  <a:gd name="connsiteX16" fmla="*/ 344836 w 1215341"/>
                  <a:gd name="connsiteY16" fmla="*/ 32453 h 503594"/>
                  <a:gd name="connsiteX17" fmla="*/ 442197 w 1215341"/>
                  <a:gd name="connsiteY17" fmla="*/ 95920 h 503594"/>
                  <a:gd name="connsiteX18" fmla="*/ 321699 w 1215341"/>
                  <a:gd name="connsiteY18" fmla="*/ 277133 h 503594"/>
                  <a:gd name="connsiteX19" fmla="*/ 94801 w 1215341"/>
                  <a:gd name="connsiteY19" fmla="*/ 245941 h 503594"/>
                  <a:gd name="connsiteX20" fmla="*/ 22591 w 1215341"/>
                  <a:gd name="connsiteY20" fmla="*/ 218334 h 503594"/>
                  <a:gd name="connsiteX21" fmla="*/ 1124 w 1215341"/>
                  <a:gd name="connsiteY21" fmla="*/ 155113 h 503594"/>
                  <a:gd name="connsiteX22" fmla="*/ 136605 w 1215341"/>
                  <a:gd name="connsiteY22" fmla="*/ 26951 h 503594"/>
                  <a:gd name="connsiteX23" fmla="*/ 221587 w 1215341"/>
                  <a:gd name="connsiteY23" fmla="*/ 6811 h 503594"/>
                  <a:gd name="connsiteX24" fmla="*/ 286871 w 1215341"/>
                  <a:gd name="connsiteY24" fmla="*/ 867 h 503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15341" h="503594">
                    <a:moveTo>
                      <a:pt x="1114369" y="276421"/>
                    </a:moveTo>
                    <a:cubicBezTo>
                      <a:pt x="1122793" y="276974"/>
                      <a:pt x="1131316" y="281726"/>
                      <a:pt x="1139986" y="287646"/>
                    </a:cubicBezTo>
                    <a:cubicBezTo>
                      <a:pt x="1169214" y="307638"/>
                      <a:pt x="1189453" y="337112"/>
                      <a:pt x="1215341" y="360642"/>
                    </a:cubicBezTo>
                    <a:cubicBezTo>
                      <a:pt x="1190239" y="385203"/>
                      <a:pt x="1157130" y="396059"/>
                      <a:pt x="1126527" y="410354"/>
                    </a:cubicBezTo>
                    <a:cubicBezTo>
                      <a:pt x="1080155" y="432017"/>
                      <a:pt x="1032800" y="448965"/>
                      <a:pt x="979453" y="450389"/>
                    </a:cubicBezTo>
                    <a:cubicBezTo>
                      <a:pt x="931018" y="451666"/>
                      <a:pt x="882534" y="463063"/>
                      <a:pt x="836211" y="478438"/>
                    </a:cubicBezTo>
                    <a:cubicBezTo>
                      <a:pt x="767636" y="501183"/>
                      <a:pt x="697489" y="506095"/>
                      <a:pt x="626261" y="502557"/>
                    </a:cubicBezTo>
                    <a:cubicBezTo>
                      <a:pt x="584408" y="500445"/>
                      <a:pt x="564857" y="482123"/>
                      <a:pt x="557292" y="440810"/>
                    </a:cubicBezTo>
                    <a:cubicBezTo>
                      <a:pt x="555278" y="430347"/>
                      <a:pt x="553510" y="419884"/>
                      <a:pt x="551692" y="409470"/>
                    </a:cubicBezTo>
                    <a:cubicBezTo>
                      <a:pt x="584064" y="413351"/>
                      <a:pt x="613833" y="428628"/>
                      <a:pt x="646548" y="431183"/>
                    </a:cubicBezTo>
                    <a:cubicBezTo>
                      <a:pt x="658681" y="432116"/>
                      <a:pt x="670962" y="433245"/>
                      <a:pt x="682801" y="435947"/>
                    </a:cubicBezTo>
                    <a:cubicBezTo>
                      <a:pt x="740421" y="448916"/>
                      <a:pt x="792345" y="427203"/>
                      <a:pt x="842990" y="406473"/>
                    </a:cubicBezTo>
                    <a:cubicBezTo>
                      <a:pt x="918050" y="375722"/>
                      <a:pt x="995713" y="350179"/>
                      <a:pt x="1065172" y="306705"/>
                    </a:cubicBezTo>
                    <a:cubicBezTo>
                      <a:pt x="1073474" y="301498"/>
                      <a:pt x="1083741" y="297716"/>
                      <a:pt x="1089341" y="290397"/>
                    </a:cubicBezTo>
                    <a:cubicBezTo>
                      <a:pt x="1097618" y="279516"/>
                      <a:pt x="1105944" y="275869"/>
                      <a:pt x="1114369" y="276421"/>
                    </a:cubicBezTo>
                    <a:close/>
                    <a:moveTo>
                      <a:pt x="286871" y="867"/>
                    </a:moveTo>
                    <a:cubicBezTo>
                      <a:pt x="314331" y="-3407"/>
                      <a:pt x="330492" y="8284"/>
                      <a:pt x="344836" y="32453"/>
                    </a:cubicBezTo>
                    <a:cubicBezTo>
                      <a:pt x="364780" y="66004"/>
                      <a:pt x="400246" y="81723"/>
                      <a:pt x="442197" y="95920"/>
                    </a:cubicBezTo>
                    <a:cubicBezTo>
                      <a:pt x="376962" y="142341"/>
                      <a:pt x="333096" y="199520"/>
                      <a:pt x="321699" y="277133"/>
                    </a:cubicBezTo>
                    <a:cubicBezTo>
                      <a:pt x="245952" y="267604"/>
                      <a:pt x="171383" y="250411"/>
                      <a:pt x="94801" y="245941"/>
                    </a:cubicBezTo>
                    <a:cubicBezTo>
                      <a:pt x="69551" y="244467"/>
                      <a:pt x="44205" y="232825"/>
                      <a:pt x="22591" y="218334"/>
                    </a:cubicBezTo>
                    <a:cubicBezTo>
                      <a:pt x="682" y="203597"/>
                      <a:pt x="-2119" y="179183"/>
                      <a:pt x="1124" y="155113"/>
                    </a:cubicBezTo>
                    <a:cubicBezTo>
                      <a:pt x="10801" y="83050"/>
                      <a:pt x="89987" y="34860"/>
                      <a:pt x="136605" y="26951"/>
                    </a:cubicBezTo>
                    <a:cubicBezTo>
                      <a:pt x="165489" y="22039"/>
                      <a:pt x="194422" y="18747"/>
                      <a:pt x="221587" y="6811"/>
                    </a:cubicBezTo>
                    <a:cubicBezTo>
                      <a:pt x="242513" y="-2425"/>
                      <a:pt x="265158" y="4011"/>
                      <a:pt x="286871" y="867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16">
                <a:extLst>
                  <a:ext uri="{FF2B5EF4-FFF2-40B4-BE49-F238E27FC236}">
                    <a16:creationId xmlns:a16="http://schemas.microsoft.com/office/drawing/2014/main" id="{0C8258A1-B204-93F8-F855-D16E7E170B83}"/>
                  </a:ext>
                </a:extLst>
              </p:cNvPr>
              <p:cNvSpPr/>
              <p:nvPr/>
            </p:nvSpPr>
            <p:spPr>
              <a:xfrm>
                <a:off x="3061267" y="4586914"/>
                <a:ext cx="64459" cy="39322"/>
              </a:xfrm>
              <a:custGeom>
                <a:avLst/>
                <a:gdLst>
                  <a:gd name="connsiteX0" fmla="*/ 94694 w 106751"/>
                  <a:gd name="connsiteY0" fmla="*/ 31605 h 65122"/>
                  <a:gd name="connsiteX1" fmla="*/ 0 w 106751"/>
                  <a:gd name="connsiteY1" fmla="*/ 65123 h 65122"/>
                  <a:gd name="connsiteX2" fmla="*/ 34005 w 106751"/>
                  <a:gd name="connsiteY2" fmla="*/ 15986 h 65122"/>
                  <a:gd name="connsiteX3" fmla="*/ 103480 w 106751"/>
                  <a:gd name="connsiteY3" fmla="*/ 9803 h 65122"/>
                  <a:gd name="connsiteX4" fmla="*/ 94694 w 106751"/>
                  <a:gd name="connsiteY4" fmla="*/ 31605 h 65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751" h="65122">
                    <a:moveTo>
                      <a:pt x="94694" y="31605"/>
                    </a:moveTo>
                    <a:cubicBezTo>
                      <a:pt x="63129" y="42751"/>
                      <a:pt x="31564" y="53896"/>
                      <a:pt x="0" y="65123"/>
                    </a:cubicBezTo>
                    <a:cubicBezTo>
                      <a:pt x="11308" y="48689"/>
                      <a:pt x="22128" y="31931"/>
                      <a:pt x="34005" y="15986"/>
                    </a:cubicBezTo>
                    <a:cubicBezTo>
                      <a:pt x="47266" y="-1830"/>
                      <a:pt x="88999" y="-5979"/>
                      <a:pt x="103480" y="9803"/>
                    </a:cubicBezTo>
                    <a:cubicBezTo>
                      <a:pt x="113730" y="20786"/>
                      <a:pt x="96809" y="23877"/>
                      <a:pt x="94694" y="31605"/>
                    </a:cubicBezTo>
                    <a:close/>
                  </a:path>
                </a:pathLst>
              </a:custGeom>
              <a:solidFill>
                <a:srgbClr val="B7B6BA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" name="Group 6">
              <a:extLst>
                <a:ext uri="{FF2B5EF4-FFF2-40B4-BE49-F238E27FC236}">
                  <a16:creationId xmlns:a16="http://schemas.microsoft.com/office/drawing/2014/main" id="{6CA568DA-18E3-E370-E967-A0101F23C53B}"/>
                </a:ext>
              </a:extLst>
            </p:cNvPr>
            <p:cNvGrpSpPr/>
            <p:nvPr/>
          </p:nvGrpSpPr>
          <p:grpSpPr>
            <a:xfrm>
              <a:off x="4013852" y="2845553"/>
              <a:ext cx="796594" cy="2449275"/>
              <a:chOff x="4013852" y="2845553"/>
              <a:chExt cx="796594" cy="2449275"/>
            </a:xfrm>
          </p:grpSpPr>
          <p:sp>
            <p:nvSpPr>
              <p:cNvPr id="26" name="Isosceles Triangle 7">
                <a:extLst>
                  <a:ext uri="{FF2B5EF4-FFF2-40B4-BE49-F238E27FC236}">
                    <a16:creationId xmlns:a16="http://schemas.microsoft.com/office/drawing/2014/main" id="{288CB5AE-0113-43B4-6E1B-8683513FB8D8}"/>
                  </a:ext>
                </a:extLst>
              </p:cNvPr>
              <p:cNvSpPr/>
              <p:nvPr/>
            </p:nvSpPr>
            <p:spPr>
              <a:xfrm rot="9690951">
                <a:off x="4764727" y="5195254"/>
                <a:ext cx="45719" cy="99574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8">
                <a:extLst>
                  <a:ext uri="{FF2B5EF4-FFF2-40B4-BE49-F238E27FC236}">
                    <a16:creationId xmlns:a16="http://schemas.microsoft.com/office/drawing/2014/main" id="{F36DFD5F-37CF-1D04-DA9C-3D12A1A11DC1}"/>
                  </a:ext>
                </a:extLst>
              </p:cNvPr>
              <p:cNvSpPr/>
              <p:nvPr/>
            </p:nvSpPr>
            <p:spPr>
              <a:xfrm>
                <a:off x="4013852" y="2845553"/>
                <a:ext cx="753551" cy="2225963"/>
              </a:xfrm>
              <a:custGeom>
                <a:avLst/>
                <a:gdLst>
                  <a:gd name="connsiteX0" fmla="*/ 1247953 w 1247957"/>
                  <a:gd name="connsiteY0" fmla="*/ 3621208 h 3686420"/>
                  <a:gd name="connsiteX1" fmla="*/ 1086387 w 1247957"/>
                  <a:gd name="connsiteY1" fmla="*/ 3678155 h 3686420"/>
                  <a:gd name="connsiteX2" fmla="*/ 25878 w 1247957"/>
                  <a:gd name="connsiteY2" fmla="*/ 260544 h 3686420"/>
                  <a:gd name="connsiteX3" fmla="*/ 3344 w 1247957"/>
                  <a:gd name="connsiteY3" fmla="*/ 64729 h 3686420"/>
                  <a:gd name="connsiteX4" fmla="*/ 44263 w 1247957"/>
                  <a:gd name="connsiteY4" fmla="*/ 4203 h 3686420"/>
                  <a:gd name="connsiteX5" fmla="*/ 118782 w 1247957"/>
                  <a:gd name="connsiteY5" fmla="*/ 23728 h 3686420"/>
                  <a:gd name="connsiteX6" fmla="*/ 200867 w 1247957"/>
                  <a:gd name="connsiteY6" fmla="*/ 152427 h 3686420"/>
                  <a:gd name="connsiteX7" fmla="*/ 1247953 w 1247957"/>
                  <a:gd name="connsiteY7" fmla="*/ 3621208 h 3686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47957" h="3686420">
                    <a:moveTo>
                      <a:pt x="1247953" y="3621208"/>
                    </a:moveTo>
                    <a:cubicBezTo>
                      <a:pt x="1233228" y="3674412"/>
                      <a:pt x="1169854" y="3701096"/>
                      <a:pt x="1086387" y="3678155"/>
                    </a:cubicBezTo>
                    <a:cubicBezTo>
                      <a:pt x="1045955" y="3615839"/>
                      <a:pt x="62243" y="400389"/>
                      <a:pt x="25878" y="260544"/>
                    </a:cubicBezTo>
                    <a:cubicBezTo>
                      <a:pt x="9201" y="196520"/>
                      <a:pt x="-7233" y="132251"/>
                      <a:pt x="3344" y="64729"/>
                    </a:cubicBezTo>
                    <a:cubicBezTo>
                      <a:pt x="7655" y="37476"/>
                      <a:pt x="17987" y="14128"/>
                      <a:pt x="44263" y="4203"/>
                    </a:cubicBezTo>
                    <a:cubicBezTo>
                      <a:pt x="72167" y="-6454"/>
                      <a:pt x="97549" y="4284"/>
                      <a:pt x="118782" y="23728"/>
                    </a:cubicBezTo>
                    <a:cubicBezTo>
                      <a:pt x="157587" y="59197"/>
                      <a:pt x="180529" y="105080"/>
                      <a:pt x="200867" y="152427"/>
                    </a:cubicBezTo>
                    <a:cubicBezTo>
                      <a:pt x="257000" y="283079"/>
                      <a:pt x="1250475" y="3603636"/>
                      <a:pt x="1247953" y="3621208"/>
                    </a:cubicBezTo>
                    <a:close/>
                  </a:path>
                </a:pathLst>
              </a:custGeom>
              <a:solidFill>
                <a:schemeClr val="tx1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9">
                <a:extLst>
                  <a:ext uri="{FF2B5EF4-FFF2-40B4-BE49-F238E27FC236}">
                    <a16:creationId xmlns:a16="http://schemas.microsoft.com/office/drawing/2014/main" id="{D58A4B82-4703-8E95-499B-F617C2F3B37A}"/>
                  </a:ext>
                </a:extLst>
              </p:cNvPr>
              <p:cNvSpPr/>
              <p:nvPr/>
            </p:nvSpPr>
            <p:spPr>
              <a:xfrm>
                <a:off x="4669841" y="5032089"/>
                <a:ext cx="127269" cy="191871"/>
              </a:xfrm>
              <a:custGeom>
                <a:avLst/>
                <a:gdLst>
                  <a:gd name="connsiteX0" fmla="*/ 0 w 211918"/>
                  <a:gd name="connsiteY0" fmla="*/ 57028 h 339570"/>
                  <a:gd name="connsiteX1" fmla="*/ 68092 w 211918"/>
                  <a:gd name="connsiteY1" fmla="*/ 40514 h 339570"/>
                  <a:gd name="connsiteX2" fmla="*/ 161566 w 211918"/>
                  <a:gd name="connsiteY2" fmla="*/ 0 h 339570"/>
                  <a:gd name="connsiteX3" fmla="*/ 209889 w 211918"/>
                  <a:gd name="connsiteY3" fmla="*/ 281723 h 339570"/>
                  <a:gd name="connsiteX4" fmla="*/ 189795 w 211918"/>
                  <a:gd name="connsiteY4" fmla="*/ 337450 h 339570"/>
                  <a:gd name="connsiteX5" fmla="*/ 138137 w 211918"/>
                  <a:gd name="connsiteY5" fmla="*/ 303444 h 339570"/>
                  <a:gd name="connsiteX6" fmla="*/ 0 w 211918"/>
                  <a:gd name="connsiteY6" fmla="*/ 57028 h 339570"/>
                  <a:gd name="connsiteX0" fmla="*/ 0 w 210770"/>
                  <a:gd name="connsiteY0" fmla="*/ 57028 h 317758"/>
                  <a:gd name="connsiteX1" fmla="*/ 68092 w 210770"/>
                  <a:gd name="connsiteY1" fmla="*/ 40514 h 317758"/>
                  <a:gd name="connsiteX2" fmla="*/ 161566 w 210770"/>
                  <a:gd name="connsiteY2" fmla="*/ 0 h 317758"/>
                  <a:gd name="connsiteX3" fmla="*/ 209889 w 210770"/>
                  <a:gd name="connsiteY3" fmla="*/ 281723 h 317758"/>
                  <a:gd name="connsiteX4" fmla="*/ 181908 w 210770"/>
                  <a:gd name="connsiteY4" fmla="*/ 309845 h 317758"/>
                  <a:gd name="connsiteX5" fmla="*/ 138137 w 210770"/>
                  <a:gd name="connsiteY5" fmla="*/ 303444 h 317758"/>
                  <a:gd name="connsiteX6" fmla="*/ 0 w 210770"/>
                  <a:gd name="connsiteY6" fmla="*/ 57028 h 31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0770" h="317758">
                    <a:moveTo>
                      <a:pt x="0" y="57028"/>
                    </a:moveTo>
                    <a:cubicBezTo>
                      <a:pt x="29369" y="27334"/>
                      <a:pt x="34738" y="32704"/>
                      <a:pt x="68092" y="40514"/>
                    </a:cubicBezTo>
                    <a:cubicBezTo>
                      <a:pt x="144482" y="58492"/>
                      <a:pt x="113975" y="13586"/>
                      <a:pt x="161566" y="0"/>
                    </a:cubicBezTo>
                    <a:cubicBezTo>
                      <a:pt x="177837" y="93881"/>
                      <a:pt x="194677" y="187680"/>
                      <a:pt x="209889" y="281723"/>
                    </a:cubicBezTo>
                    <a:cubicBezTo>
                      <a:pt x="213225" y="302549"/>
                      <a:pt x="207778" y="301221"/>
                      <a:pt x="181908" y="309845"/>
                    </a:cubicBezTo>
                    <a:cubicBezTo>
                      <a:pt x="154249" y="319119"/>
                      <a:pt x="150258" y="323782"/>
                      <a:pt x="138137" y="303444"/>
                    </a:cubicBezTo>
                    <a:cubicBezTo>
                      <a:pt x="89732" y="222661"/>
                      <a:pt x="42548" y="141147"/>
                      <a:pt x="0" y="57028"/>
                    </a:cubicBezTo>
                    <a:close/>
                  </a:path>
                </a:pathLst>
              </a:custGeom>
              <a:solidFill>
                <a:srgbClr val="F1E49F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aphicFrame>
        <p:nvGraphicFramePr>
          <p:cNvPr id="40" name="Textfeld 2">
            <a:extLst>
              <a:ext uri="{FF2B5EF4-FFF2-40B4-BE49-F238E27FC236}">
                <a16:creationId xmlns:a16="http://schemas.microsoft.com/office/drawing/2014/main" id="{CB5C9830-7A2D-846D-BF16-005022CB8B7B}"/>
              </a:ext>
            </a:extLst>
          </p:cNvPr>
          <p:cNvGraphicFramePr/>
          <p:nvPr/>
        </p:nvGraphicFramePr>
        <p:xfrm>
          <a:off x="5323047" y="1782596"/>
          <a:ext cx="6398548" cy="2862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4616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62D90E2-EF24-CC94-5E4C-F552758A40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sz="3200" dirty="0"/>
              <a:t>Erstellen einer SAP HANA System Profil</a:t>
            </a:r>
          </a:p>
        </p:txBody>
      </p:sp>
      <p:grpSp>
        <p:nvGrpSpPr>
          <p:cNvPr id="21" name="Group 2">
            <a:extLst>
              <a:ext uri="{FF2B5EF4-FFF2-40B4-BE49-F238E27FC236}">
                <a16:creationId xmlns:a16="http://schemas.microsoft.com/office/drawing/2014/main" id="{B6FE9603-F906-6E1B-BED1-92FA0FC5B9C6}"/>
              </a:ext>
            </a:extLst>
          </p:cNvPr>
          <p:cNvGrpSpPr/>
          <p:nvPr/>
        </p:nvGrpSpPr>
        <p:grpSpPr>
          <a:xfrm>
            <a:off x="442382" y="2322288"/>
            <a:ext cx="4669550" cy="3592280"/>
            <a:chOff x="706097" y="2133622"/>
            <a:chExt cx="5382876" cy="4141042"/>
          </a:xfrm>
        </p:grpSpPr>
        <p:sp>
          <p:nvSpPr>
            <p:cNvPr id="22" name="Freeform: Shape 3">
              <a:extLst>
                <a:ext uri="{FF2B5EF4-FFF2-40B4-BE49-F238E27FC236}">
                  <a16:creationId xmlns:a16="http://schemas.microsoft.com/office/drawing/2014/main" id="{D4265975-20CB-B16D-4D68-5199798BC398}"/>
                </a:ext>
              </a:extLst>
            </p:cNvPr>
            <p:cNvSpPr/>
            <p:nvPr/>
          </p:nvSpPr>
          <p:spPr>
            <a:xfrm>
              <a:off x="706097" y="2133622"/>
              <a:ext cx="5382876" cy="4141042"/>
            </a:xfrm>
            <a:custGeom>
              <a:avLst/>
              <a:gdLst>
                <a:gd name="connsiteX0" fmla="*/ 8895676 w 8914588"/>
                <a:gd name="connsiteY0" fmla="*/ 5796640 h 6857985"/>
                <a:gd name="connsiteX1" fmla="*/ 8871759 w 8914588"/>
                <a:gd name="connsiteY1" fmla="*/ 5678110 h 6857985"/>
                <a:gd name="connsiteX2" fmla="*/ 8828398 w 8914588"/>
                <a:gd name="connsiteY2" fmla="*/ 5510199 h 6857985"/>
                <a:gd name="connsiteX3" fmla="*/ 8789592 w 8914588"/>
                <a:gd name="connsiteY3" fmla="*/ 5366205 h 6857985"/>
                <a:gd name="connsiteX4" fmla="*/ 8732403 w 8914588"/>
                <a:gd name="connsiteY4" fmla="*/ 5193738 h 6857985"/>
                <a:gd name="connsiteX5" fmla="*/ 8554567 w 8914588"/>
                <a:gd name="connsiteY5" fmla="*/ 4905426 h 6857985"/>
                <a:gd name="connsiteX6" fmla="*/ 8554567 w 8914588"/>
                <a:gd name="connsiteY6" fmla="*/ 4905426 h 6857985"/>
                <a:gd name="connsiteX7" fmla="*/ 8554567 w 8914588"/>
                <a:gd name="connsiteY7" fmla="*/ 4905426 h 6857985"/>
                <a:gd name="connsiteX8" fmla="*/ 8483302 w 8914588"/>
                <a:gd name="connsiteY8" fmla="*/ 4858241 h 6857985"/>
                <a:gd name="connsiteX9" fmla="*/ 8405284 w 8914588"/>
                <a:gd name="connsiteY9" fmla="*/ 4825944 h 6857985"/>
                <a:gd name="connsiteX10" fmla="*/ 6028903 w 8914588"/>
                <a:gd name="connsiteY10" fmla="*/ 4301141 h 6857985"/>
                <a:gd name="connsiteX11" fmla="*/ 6007263 w 8914588"/>
                <a:gd name="connsiteY11" fmla="*/ 4251679 h 6857985"/>
                <a:gd name="connsiteX12" fmla="*/ 6550452 w 8914588"/>
                <a:gd name="connsiteY12" fmla="*/ 3289118 h 6857985"/>
                <a:gd name="connsiteX13" fmla="*/ 7282460 w 8914588"/>
                <a:gd name="connsiteY13" fmla="*/ 874988 h 6857985"/>
                <a:gd name="connsiteX14" fmla="*/ 7225432 w 8914588"/>
                <a:gd name="connsiteY14" fmla="*/ 807303 h 6857985"/>
                <a:gd name="connsiteX15" fmla="*/ 6783282 w 8914588"/>
                <a:gd name="connsiteY15" fmla="*/ 815519 h 6857985"/>
                <a:gd name="connsiteX16" fmla="*/ 6807688 w 8914588"/>
                <a:gd name="connsiteY16" fmla="*/ 721395 h 6857985"/>
                <a:gd name="connsiteX17" fmla="*/ 7032058 w 8914588"/>
                <a:gd name="connsiteY17" fmla="*/ 103849 h 6857985"/>
                <a:gd name="connsiteX18" fmla="*/ 6972264 w 8914588"/>
                <a:gd name="connsiteY18" fmla="*/ 1671 h 6857985"/>
                <a:gd name="connsiteX19" fmla="*/ 6915399 w 8914588"/>
                <a:gd name="connsiteY19" fmla="*/ 451 h 6857985"/>
                <a:gd name="connsiteX20" fmla="*/ 5820234 w 8914588"/>
                <a:gd name="connsiteY20" fmla="*/ 32666 h 6857985"/>
                <a:gd name="connsiteX21" fmla="*/ 4061722 w 8914588"/>
                <a:gd name="connsiteY21" fmla="*/ 48204 h 6857985"/>
                <a:gd name="connsiteX22" fmla="*/ 2205669 w 8914588"/>
                <a:gd name="connsiteY22" fmla="*/ 63743 h 6857985"/>
                <a:gd name="connsiteX23" fmla="*/ 1186893 w 8914588"/>
                <a:gd name="connsiteY23" fmla="*/ 83674 h 6857985"/>
                <a:gd name="connsiteX24" fmla="*/ 977493 w 8914588"/>
                <a:gd name="connsiteY24" fmla="*/ 105395 h 6857985"/>
                <a:gd name="connsiteX25" fmla="*/ 849444 w 8914588"/>
                <a:gd name="connsiteY25" fmla="*/ 218312 h 6857985"/>
                <a:gd name="connsiteX26" fmla="*/ 467739 w 8914588"/>
                <a:gd name="connsiteY26" fmla="*/ 1425580 h 6857985"/>
                <a:gd name="connsiteX27" fmla="*/ 250040 w 8914588"/>
                <a:gd name="connsiteY27" fmla="*/ 2281895 h 6857985"/>
                <a:gd name="connsiteX28" fmla="*/ 118005 w 8914588"/>
                <a:gd name="connsiteY28" fmla="*/ 3555384 h 6857985"/>
                <a:gd name="connsiteX29" fmla="*/ 87824 w 8914588"/>
                <a:gd name="connsiteY29" fmla="*/ 4053504 h 6857985"/>
                <a:gd name="connsiteX30" fmla="*/ 57561 w 8914588"/>
                <a:gd name="connsiteY30" fmla="*/ 4298538 h 6857985"/>
                <a:gd name="connsiteX31" fmla="*/ 2485 w 8914588"/>
                <a:gd name="connsiteY31" fmla="*/ 4527056 h 6857985"/>
                <a:gd name="connsiteX32" fmla="*/ 26484 w 8914588"/>
                <a:gd name="connsiteY32" fmla="*/ 4566106 h 6857985"/>
                <a:gd name="connsiteX33" fmla="*/ 86929 w 8914588"/>
                <a:gd name="connsiteY33" fmla="*/ 4570905 h 6857985"/>
                <a:gd name="connsiteX34" fmla="*/ 252155 w 8914588"/>
                <a:gd name="connsiteY34" fmla="*/ 4554797 h 6857985"/>
                <a:gd name="connsiteX35" fmla="*/ 318702 w 8914588"/>
                <a:gd name="connsiteY35" fmla="*/ 4602633 h 6857985"/>
                <a:gd name="connsiteX36" fmla="*/ 335379 w 8914588"/>
                <a:gd name="connsiteY36" fmla="*/ 4647702 h 6857985"/>
                <a:gd name="connsiteX37" fmla="*/ 403064 w 8914588"/>
                <a:gd name="connsiteY37" fmla="*/ 4738491 h 6857985"/>
                <a:gd name="connsiteX38" fmla="*/ 635243 w 8914588"/>
                <a:gd name="connsiteY38" fmla="*/ 4934794 h 6857985"/>
                <a:gd name="connsiteX39" fmla="*/ 649805 w 8914588"/>
                <a:gd name="connsiteY39" fmla="*/ 4978236 h 6857985"/>
                <a:gd name="connsiteX40" fmla="*/ 508252 w 8914588"/>
                <a:gd name="connsiteY40" fmla="*/ 5684049 h 6857985"/>
                <a:gd name="connsiteX41" fmla="*/ 531519 w 8914588"/>
                <a:gd name="connsiteY41" fmla="*/ 5727735 h 6857985"/>
                <a:gd name="connsiteX42" fmla="*/ 2727625 w 8914588"/>
                <a:gd name="connsiteY42" fmla="*/ 6857963 h 6857985"/>
                <a:gd name="connsiteX43" fmla="*/ 8398939 w 8914588"/>
                <a:gd name="connsiteY43" fmla="*/ 6094390 h 6857985"/>
                <a:gd name="connsiteX44" fmla="*/ 8914551 w 8914588"/>
                <a:gd name="connsiteY44" fmla="*/ 6022068 h 6857985"/>
                <a:gd name="connsiteX45" fmla="*/ 8895676 w 8914588"/>
                <a:gd name="connsiteY45" fmla="*/ 5796640 h 6857985"/>
                <a:gd name="connsiteX46" fmla="*/ 424948 w 8914588"/>
                <a:gd name="connsiteY46" fmla="*/ 4042603 h 6857985"/>
                <a:gd name="connsiteX47" fmla="*/ 428120 w 8914588"/>
                <a:gd name="connsiteY47" fmla="*/ 4042847 h 6857985"/>
                <a:gd name="connsiteX48" fmla="*/ 426331 w 8914588"/>
                <a:gd name="connsiteY48" fmla="*/ 4047566 h 6857985"/>
                <a:gd name="connsiteX49" fmla="*/ 424948 w 8914588"/>
                <a:gd name="connsiteY49" fmla="*/ 4042603 h 6857985"/>
                <a:gd name="connsiteX50" fmla="*/ 575856 w 8914588"/>
                <a:gd name="connsiteY50" fmla="*/ 4035200 h 6857985"/>
                <a:gd name="connsiteX51" fmla="*/ 577565 w 8914588"/>
                <a:gd name="connsiteY51" fmla="*/ 4037315 h 6857985"/>
                <a:gd name="connsiteX52" fmla="*/ 574555 w 8914588"/>
                <a:gd name="connsiteY52" fmla="*/ 4038291 h 6857985"/>
                <a:gd name="connsiteX53" fmla="*/ 575856 w 8914588"/>
                <a:gd name="connsiteY53" fmla="*/ 4035200 h 685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914588" h="6857985">
                  <a:moveTo>
                    <a:pt x="8895676" y="5796640"/>
                  </a:moveTo>
                  <a:cubicBezTo>
                    <a:pt x="8896165" y="5755639"/>
                    <a:pt x="8886239" y="5716508"/>
                    <a:pt x="8871759" y="5678110"/>
                  </a:cubicBezTo>
                  <a:cubicBezTo>
                    <a:pt x="8851258" y="5623848"/>
                    <a:pt x="8832059" y="5570074"/>
                    <a:pt x="8828398" y="5510199"/>
                  </a:cubicBezTo>
                  <a:cubicBezTo>
                    <a:pt x="8825388" y="5461143"/>
                    <a:pt x="8814324" y="5411031"/>
                    <a:pt x="8789592" y="5366205"/>
                  </a:cubicBezTo>
                  <a:cubicBezTo>
                    <a:pt x="8759900" y="5312269"/>
                    <a:pt x="8741758" y="5254509"/>
                    <a:pt x="8732403" y="5193738"/>
                  </a:cubicBezTo>
                  <a:cubicBezTo>
                    <a:pt x="8713854" y="5072524"/>
                    <a:pt x="8654711" y="4976284"/>
                    <a:pt x="8554567" y="4905426"/>
                  </a:cubicBezTo>
                  <a:cubicBezTo>
                    <a:pt x="8554567" y="4905426"/>
                    <a:pt x="8554567" y="4905426"/>
                    <a:pt x="8554567" y="4905426"/>
                  </a:cubicBezTo>
                  <a:cubicBezTo>
                    <a:pt x="8554567" y="4905426"/>
                    <a:pt x="8554567" y="4905426"/>
                    <a:pt x="8554567" y="4905426"/>
                  </a:cubicBezTo>
                  <a:cubicBezTo>
                    <a:pt x="8539597" y="4876464"/>
                    <a:pt x="8507219" y="4873699"/>
                    <a:pt x="8483302" y="4858241"/>
                  </a:cubicBezTo>
                  <a:cubicBezTo>
                    <a:pt x="8457268" y="4847421"/>
                    <a:pt x="8432944" y="4832046"/>
                    <a:pt x="8405284" y="4825944"/>
                  </a:cubicBezTo>
                  <a:cubicBezTo>
                    <a:pt x="8225903" y="4786570"/>
                    <a:pt x="6137508" y="4324245"/>
                    <a:pt x="6028903" y="4301141"/>
                  </a:cubicBezTo>
                  <a:cubicBezTo>
                    <a:pt x="5986843" y="4292192"/>
                    <a:pt x="5985297" y="4288938"/>
                    <a:pt x="6007263" y="4251679"/>
                  </a:cubicBezTo>
                  <a:cubicBezTo>
                    <a:pt x="6078202" y="4131521"/>
                    <a:pt x="6508800" y="3404150"/>
                    <a:pt x="6550452" y="3289118"/>
                  </a:cubicBezTo>
                  <a:cubicBezTo>
                    <a:pt x="6864472" y="2681416"/>
                    <a:pt x="7237716" y="1115465"/>
                    <a:pt x="7282460" y="874988"/>
                  </a:cubicBezTo>
                  <a:cubicBezTo>
                    <a:pt x="7293931" y="813567"/>
                    <a:pt x="7288480" y="806164"/>
                    <a:pt x="7225432" y="807303"/>
                  </a:cubicBezTo>
                  <a:cubicBezTo>
                    <a:pt x="7078022" y="809987"/>
                    <a:pt x="6930611" y="812753"/>
                    <a:pt x="6783282" y="815519"/>
                  </a:cubicBezTo>
                  <a:cubicBezTo>
                    <a:pt x="6791418" y="784117"/>
                    <a:pt x="6799146" y="752715"/>
                    <a:pt x="6807688" y="721395"/>
                  </a:cubicBezTo>
                  <a:cubicBezTo>
                    <a:pt x="6865529" y="509391"/>
                    <a:pt x="6941350" y="303895"/>
                    <a:pt x="7032058" y="103849"/>
                  </a:cubicBezTo>
                  <a:cubicBezTo>
                    <a:pt x="7054674" y="53980"/>
                    <a:pt x="7027258" y="7447"/>
                    <a:pt x="6972264" y="1671"/>
                  </a:cubicBezTo>
                  <a:cubicBezTo>
                    <a:pt x="6953471" y="-282"/>
                    <a:pt x="6934354" y="-282"/>
                    <a:pt x="6915399" y="451"/>
                  </a:cubicBezTo>
                  <a:cubicBezTo>
                    <a:pt x="6776205" y="5576"/>
                    <a:pt x="6046068" y="27785"/>
                    <a:pt x="5820234" y="32666"/>
                  </a:cubicBezTo>
                  <a:cubicBezTo>
                    <a:pt x="5557628" y="38361"/>
                    <a:pt x="4385260" y="39256"/>
                    <a:pt x="4061722" y="48204"/>
                  </a:cubicBezTo>
                  <a:cubicBezTo>
                    <a:pt x="3751851" y="56828"/>
                    <a:pt x="2514401" y="57316"/>
                    <a:pt x="2205669" y="63743"/>
                  </a:cubicBezTo>
                  <a:cubicBezTo>
                    <a:pt x="1866104" y="70820"/>
                    <a:pt x="1526214" y="62766"/>
                    <a:pt x="1186893" y="83674"/>
                  </a:cubicBezTo>
                  <a:cubicBezTo>
                    <a:pt x="1117012" y="87986"/>
                    <a:pt x="1046805" y="92541"/>
                    <a:pt x="977493" y="105395"/>
                  </a:cubicBezTo>
                  <a:cubicBezTo>
                    <a:pt x="911516" y="117598"/>
                    <a:pt x="870758" y="151684"/>
                    <a:pt x="849444" y="218312"/>
                  </a:cubicBezTo>
                  <a:cubicBezTo>
                    <a:pt x="720663" y="620274"/>
                    <a:pt x="588466" y="1021097"/>
                    <a:pt x="467739" y="1425580"/>
                  </a:cubicBezTo>
                  <a:cubicBezTo>
                    <a:pt x="383458" y="1708036"/>
                    <a:pt x="302106" y="1991142"/>
                    <a:pt x="250040" y="2281895"/>
                  </a:cubicBezTo>
                  <a:cubicBezTo>
                    <a:pt x="221974" y="2438905"/>
                    <a:pt x="126466" y="3421804"/>
                    <a:pt x="118005" y="3555384"/>
                  </a:cubicBezTo>
                  <a:cubicBezTo>
                    <a:pt x="107511" y="3721424"/>
                    <a:pt x="95227" y="3887301"/>
                    <a:pt x="87824" y="4053504"/>
                  </a:cubicBezTo>
                  <a:cubicBezTo>
                    <a:pt x="84163" y="4136321"/>
                    <a:pt x="75946" y="4217917"/>
                    <a:pt x="57561" y="4298538"/>
                  </a:cubicBezTo>
                  <a:cubicBezTo>
                    <a:pt x="40070" y="4374928"/>
                    <a:pt x="22254" y="4451236"/>
                    <a:pt x="2485" y="4527056"/>
                  </a:cubicBezTo>
                  <a:cubicBezTo>
                    <a:pt x="-4023" y="4551869"/>
                    <a:pt x="1672" y="4561794"/>
                    <a:pt x="26484" y="4566106"/>
                  </a:cubicBezTo>
                  <a:cubicBezTo>
                    <a:pt x="46659" y="4569604"/>
                    <a:pt x="66591" y="4572695"/>
                    <a:pt x="86929" y="4570905"/>
                  </a:cubicBezTo>
                  <a:cubicBezTo>
                    <a:pt x="142086" y="4566024"/>
                    <a:pt x="197812" y="4564234"/>
                    <a:pt x="252155" y="4554797"/>
                  </a:cubicBezTo>
                  <a:cubicBezTo>
                    <a:pt x="294947" y="4547394"/>
                    <a:pt x="328464" y="4538852"/>
                    <a:pt x="318702" y="4602633"/>
                  </a:cubicBezTo>
                  <a:cubicBezTo>
                    <a:pt x="316586" y="4616544"/>
                    <a:pt x="328220" y="4633221"/>
                    <a:pt x="335379" y="4647702"/>
                  </a:cubicBezTo>
                  <a:cubicBezTo>
                    <a:pt x="352300" y="4682033"/>
                    <a:pt x="376868" y="4710913"/>
                    <a:pt x="403064" y="4738491"/>
                  </a:cubicBezTo>
                  <a:cubicBezTo>
                    <a:pt x="473352" y="4812359"/>
                    <a:pt x="554054" y="4874024"/>
                    <a:pt x="635243" y="4934794"/>
                  </a:cubicBezTo>
                  <a:cubicBezTo>
                    <a:pt x="651758" y="4947160"/>
                    <a:pt x="657615" y="4957003"/>
                    <a:pt x="649805" y="4978236"/>
                  </a:cubicBezTo>
                  <a:cubicBezTo>
                    <a:pt x="566094" y="5206104"/>
                    <a:pt x="542014" y="5446012"/>
                    <a:pt x="508252" y="5684049"/>
                  </a:cubicBezTo>
                  <a:cubicBezTo>
                    <a:pt x="504998" y="5706827"/>
                    <a:pt x="511425" y="5717159"/>
                    <a:pt x="531519" y="5727735"/>
                  </a:cubicBezTo>
                  <a:cubicBezTo>
                    <a:pt x="725219" y="5830320"/>
                    <a:pt x="2712005" y="6857149"/>
                    <a:pt x="2727625" y="6857963"/>
                  </a:cubicBezTo>
                  <a:cubicBezTo>
                    <a:pt x="2822645" y="6862763"/>
                    <a:pt x="8260722" y="6109359"/>
                    <a:pt x="8398939" y="6094390"/>
                  </a:cubicBezTo>
                  <a:cubicBezTo>
                    <a:pt x="8512100" y="6082187"/>
                    <a:pt x="8919106" y="6036792"/>
                    <a:pt x="8914551" y="6022068"/>
                  </a:cubicBezTo>
                  <a:cubicBezTo>
                    <a:pt x="8891690" y="5948281"/>
                    <a:pt x="8894700" y="5872461"/>
                    <a:pt x="8895676" y="5796640"/>
                  </a:cubicBezTo>
                  <a:close/>
                  <a:moveTo>
                    <a:pt x="424948" y="4042603"/>
                  </a:moveTo>
                  <a:cubicBezTo>
                    <a:pt x="426005" y="4042766"/>
                    <a:pt x="427144" y="4042847"/>
                    <a:pt x="428120" y="4042847"/>
                  </a:cubicBezTo>
                  <a:cubicBezTo>
                    <a:pt x="427551" y="4044393"/>
                    <a:pt x="426982" y="4045938"/>
                    <a:pt x="426331" y="4047566"/>
                  </a:cubicBezTo>
                  <a:cubicBezTo>
                    <a:pt x="425843" y="4045857"/>
                    <a:pt x="425436" y="4044230"/>
                    <a:pt x="424948" y="4042603"/>
                  </a:cubicBezTo>
                  <a:close/>
                  <a:moveTo>
                    <a:pt x="575856" y="4035200"/>
                  </a:moveTo>
                  <a:cubicBezTo>
                    <a:pt x="576344" y="4035932"/>
                    <a:pt x="576914" y="4036664"/>
                    <a:pt x="577565" y="4037315"/>
                  </a:cubicBezTo>
                  <a:cubicBezTo>
                    <a:pt x="576588" y="4037641"/>
                    <a:pt x="575612" y="4037966"/>
                    <a:pt x="574555" y="4038291"/>
                  </a:cubicBezTo>
                  <a:cubicBezTo>
                    <a:pt x="574961" y="4037234"/>
                    <a:pt x="575368" y="4036258"/>
                    <a:pt x="575856" y="4035200"/>
                  </a:cubicBezTo>
                  <a:close/>
                </a:path>
              </a:pathLst>
            </a:custGeom>
            <a:solidFill>
              <a:schemeClr val="accent1"/>
            </a:solidFill>
            <a:ln w="8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4">
              <a:extLst>
                <a:ext uri="{FF2B5EF4-FFF2-40B4-BE49-F238E27FC236}">
                  <a16:creationId xmlns:a16="http://schemas.microsoft.com/office/drawing/2014/main" id="{0734BDBA-DBE5-D4CE-CE49-C7A04419C679}"/>
                </a:ext>
              </a:extLst>
            </p:cNvPr>
            <p:cNvSpPr/>
            <p:nvPr/>
          </p:nvSpPr>
          <p:spPr>
            <a:xfrm>
              <a:off x="950132" y="2214764"/>
              <a:ext cx="4926382" cy="3954293"/>
            </a:xfrm>
            <a:custGeom>
              <a:avLst/>
              <a:gdLst>
                <a:gd name="connsiteX0" fmla="*/ 4889421 w 4926382"/>
                <a:gd name="connsiteY0" fmla="*/ 3433129 h 3954293"/>
                <a:gd name="connsiteX1" fmla="*/ 4745835 w 4926382"/>
                <a:gd name="connsiteY1" fmla="*/ 3454645 h 3954293"/>
                <a:gd name="connsiteX2" fmla="*/ 3833821 w 4926382"/>
                <a:gd name="connsiteY2" fmla="*/ 3606729 h 3954293"/>
                <a:gd name="connsiteX3" fmla="*/ 3148165 w 4926382"/>
                <a:gd name="connsiteY3" fmla="*/ 3720694 h 3954293"/>
                <a:gd name="connsiteX4" fmla="*/ 2385141 w 4926382"/>
                <a:gd name="connsiteY4" fmla="*/ 3847283 h 3954293"/>
                <a:gd name="connsiteX5" fmla="*/ 1759857 w 4926382"/>
                <a:gd name="connsiteY5" fmla="*/ 3951277 h 3954293"/>
                <a:gd name="connsiteX6" fmla="*/ 1740061 w 4926382"/>
                <a:gd name="connsiteY6" fmla="*/ 3949754 h 3954293"/>
                <a:gd name="connsiteX7" fmla="*/ 1746889 w 4926382"/>
                <a:gd name="connsiteY7" fmla="*/ 3929810 h 3954293"/>
                <a:gd name="connsiteX8" fmla="*/ 1777099 w 4926382"/>
                <a:gd name="connsiteY8" fmla="*/ 3901564 h 3954293"/>
                <a:gd name="connsiteX9" fmla="*/ 2194986 w 4926382"/>
                <a:gd name="connsiteY9" fmla="*/ 3688371 h 3954293"/>
                <a:gd name="connsiteX10" fmla="*/ 3414116 w 4926382"/>
                <a:gd name="connsiteY10" fmla="*/ 3539579 h 3954293"/>
                <a:gd name="connsiteX11" fmla="*/ 4010761 w 4926382"/>
                <a:gd name="connsiteY11" fmla="*/ 3480140 h 3954293"/>
                <a:gd name="connsiteX12" fmla="*/ 4889421 w 4926382"/>
                <a:gd name="connsiteY12" fmla="*/ 3433129 h 3954293"/>
                <a:gd name="connsiteX13" fmla="*/ 268243 w 4926382"/>
                <a:gd name="connsiteY13" fmla="*/ 3386118 h 3954293"/>
                <a:gd name="connsiteX14" fmla="*/ 441696 w 4926382"/>
                <a:gd name="connsiteY14" fmla="*/ 3416673 h 3954293"/>
                <a:gd name="connsiteX15" fmla="*/ 752054 w 4926382"/>
                <a:gd name="connsiteY15" fmla="*/ 3486034 h 3954293"/>
                <a:gd name="connsiteX16" fmla="*/ 1342166 w 4926382"/>
                <a:gd name="connsiteY16" fmla="*/ 3743584 h 3954293"/>
                <a:gd name="connsiteX17" fmla="*/ 1339170 w 4926382"/>
                <a:gd name="connsiteY17" fmla="*/ 3831956 h 3954293"/>
                <a:gd name="connsiteX18" fmla="*/ 268243 w 4926382"/>
                <a:gd name="connsiteY18" fmla="*/ 3386118 h 3954293"/>
                <a:gd name="connsiteX19" fmla="*/ 4587150 w 4926382"/>
                <a:gd name="connsiteY19" fmla="*/ 3265258 h 3954293"/>
                <a:gd name="connsiteX20" fmla="*/ 4669744 w 4926382"/>
                <a:gd name="connsiteY20" fmla="*/ 3268420 h 3954293"/>
                <a:gd name="connsiteX21" fmla="*/ 1656601 w 4926382"/>
                <a:gd name="connsiteY21" fmla="*/ 3696722 h 3954293"/>
                <a:gd name="connsiteX22" fmla="*/ 1698847 w 4926382"/>
                <a:gd name="connsiteY22" fmla="*/ 3660420 h 3954293"/>
                <a:gd name="connsiteX23" fmla="*/ 1921717 w 4926382"/>
                <a:gd name="connsiteY23" fmla="*/ 3513347 h 3954293"/>
                <a:gd name="connsiteX24" fmla="*/ 2083969 w 4926382"/>
                <a:gd name="connsiteY24" fmla="*/ 3470757 h 3954293"/>
                <a:gd name="connsiteX25" fmla="*/ 2648488 w 4926382"/>
                <a:gd name="connsiteY25" fmla="*/ 3428659 h 3954293"/>
                <a:gd name="connsiteX26" fmla="*/ 2998537 w 4926382"/>
                <a:gd name="connsiteY26" fmla="*/ 3438925 h 3954293"/>
                <a:gd name="connsiteX27" fmla="*/ 3255007 w 4926382"/>
                <a:gd name="connsiteY27" fmla="*/ 3416820 h 3954293"/>
                <a:gd name="connsiteX28" fmla="*/ 3736215 w 4926382"/>
                <a:gd name="connsiteY28" fmla="*/ 3360034 h 3954293"/>
                <a:gd name="connsiteX29" fmla="*/ 4504888 w 4926382"/>
                <a:gd name="connsiteY29" fmla="*/ 3275985 h 3954293"/>
                <a:gd name="connsiteX30" fmla="*/ 4587150 w 4926382"/>
                <a:gd name="connsiteY30" fmla="*/ 3265258 h 3954293"/>
                <a:gd name="connsiteX31" fmla="*/ 263331 w 4926382"/>
                <a:gd name="connsiteY31" fmla="*/ 3197193 h 3954293"/>
                <a:gd name="connsiteX32" fmla="*/ 365015 w 4926382"/>
                <a:gd name="connsiteY32" fmla="*/ 3210652 h 3954293"/>
                <a:gd name="connsiteX33" fmla="*/ 987991 w 4926382"/>
                <a:gd name="connsiteY33" fmla="*/ 3398891 h 3954293"/>
                <a:gd name="connsiteX34" fmla="*/ 1207422 w 4926382"/>
                <a:gd name="connsiteY34" fmla="*/ 3489031 h 3954293"/>
                <a:gd name="connsiteX35" fmla="*/ 1366187 w 4926382"/>
                <a:gd name="connsiteY35" fmla="*/ 3581775 h 3954293"/>
                <a:gd name="connsiteX36" fmla="*/ 1379303 w 4926382"/>
                <a:gd name="connsiteY36" fmla="*/ 3641901 h 3954293"/>
                <a:gd name="connsiteX37" fmla="*/ 263331 w 4926382"/>
                <a:gd name="connsiteY37" fmla="*/ 3197193 h 3954293"/>
                <a:gd name="connsiteX38" fmla="*/ 293296 w 4926382"/>
                <a:gd name="connsiteY38" fmla="*/ 3078168 h 3954293"/>
                <a:gd name="connsiteX39" fmla="*/ 355535 w 4926382"/>
                <a:gd name="connsiteY39" fmla="*/ 3090891 h 3954293"/>
                <a:gd name="connsiteX40" fmla="*/ 644869 w 4926382"/>
                <a:gd name="connsiteY40" fmla="*/ 3173516 h 3954293"/>
                <a:gd name="connsiteX41" fmla="*/ 843030 w 4926382"/>
                <a:gd name="connsiteY41" fmla="*/ 3204512 h 3954293"/>
                <a:gd name="connsiteX42" fmla="*/ 924819 w 4926382"/>
                <a:gd name="connsiteY42" fmla="*/ 3229712 h 3954293"/>
                <a:gd name="connsiteX43" fmla="*/ 1134917 w 4926382"/>
                <a:gd name="connsiteY43" fmla="*/ 3295634 h 3954293"/>
                <a:gd name="connsiteX44" fmla="*/ 1379696 w 4926382"/>
                <a:gd name="connsiteY44" fmla="*/ 3422666 h 3954293"/>
                <a:gd name="connsiteX45" fmla="*/ 1397331 w 4926382"/>
                <a:gd name="connsiteY45" fmla="*/ 3442659 h 3954293"/>
                <a:gd name="connsiteX46" fmla="*/ 1404503 w 4926382"/>
                <a:gd name="connsiteY46" fmla="*/ 3465796 h 3954293"/>
                <a:gd name="connsiteX47" fmla="*/ 1375864 w 4926382"/>
                <a:gd name="connsiteY47" fmla="*/ 3487263 h 3954293"/>
                <a:gd name="connsiteX48" fmla="*/ 305184 w 4926382"/>
                <a:gd name="connsiteY48" fmla="*/ 3086912 h 3954293"/>
                <a:gd name="connsiteX49" fmla="*/ 293296 w 4926382"/>
                <a:gd name="connsiteY49" fmla="*/ 3078168 h 3954293"/>
                <a:gd name="connsiteX50" fmla="*/ 2901238 w 4926382"/>
                <a:gd name="connsiteY50" fmla="*/ 217568 h 3954293"/>
                <a:gd name="connsiteX51" fmla="*/ 2926966 w 4926382"/>
                <a:gd name="connsiteY51" fmla="*/ 218239 h 3954293"/>
                <a:gd name="connsiteX52" fmla="*/ 3679772 w 4926382"/>
                <a:gd name="connsiteY52" fmla="*/ 295313 h 3954293"/>
                <a:gd name="connsiteX53" fmla="*/ 3081064 w 4926382"/>
                <a:gd name="connsiteY53" fmla="*/ 320513 h 3954293"/>
                <a:gd name="connsiteX54" fmla="*/ 1120377 w 4926382"/>
                <a:gd name="connsiteY54" fmla="*/ 594569 h 3954293"/>
                <a:gd name="connsiteX55" fmla="*/ 2541057 w 4926382"/>
                <a:gd name="connsiteY55" fmla="*/ 477951 h 3954293"/>
                <a:gd name="connsiteX56" fmla="*/ 3278145 w 4926382"/>
                <a:gd name="connsiteY56" fmla="*/ 421853 h 3954293"/>
                <a:gd name="connsiteX57" fmla="*/ 4123695 w 4926382"/>
                <a:gd name="connsiteY57" fmla="*/ 406527 h 3954293"/>
                <a:gd name="connsiteX58" fmla="*/ 4158130 w 4926382"/>
                <a:gd name="connsiteY58" fmla="*/ 447397 h 3954293"/>
                <a:gd name="connsiteX59" fmla="*/ 3716123 w 4926382"/>
                <a:gd name="connsiteY59" fmla="*/ 1905116 h 3954293"/>
                <a:gd name="connsiteX60" fmla="*/ 3388130 w 4926382"/>
                <a:gd name="connsiteY60" fmla="*/ 2486336 h 3954293"/>
                <a:gd name="connsiteX61" fmla="*/ 3401197 w 4926382"/>
                <a:gd name="connsiteY61" fmla="*/ 2516204 h 3954293"/>
                <a:gd name="connsiteX62" fmla="*/ 4836123 w 4926382"/>
                <a:gd name="connsiteY62" fmla="*/ 2833095 h 3954293"/>
                <a:gd name="connsiteX63" fmla="*/ 4883330 w 4926382"/>
                <a:gd name="connsiteY63" fmla="*/ 2852400 h 3954293"/>
                <a:gd name="connsiteX64" fmla="*/ 4926362 w 4926382"/>
                <a:gd name="connsiteY64" fmla="*/ 2880891 h 3954293"/>
                <a:gd name="connsiteX65" fmla="*/ 4893056 w 4926382"/>
                <a:gd name="connsiteY65" fmla="*/ 2908940 h 3954293"/>
                <a:gd name="connsiteX66" fmla="*/ 4763912 w 4926382"/>
                <a:gd name="connsiteY66" fmla="*/ 2938070 h 3954293"/>
                <a:gd name="connsiteX67" fmla="*/ 4015821 w 4926382"/>
                <a:gd name="connsiteY67" fmla="*/ 3108624 h 3954293"/>
                <a:gd name="connsiteX68" fmla="*/ 1524166 w 4926382"/>
                <a:gd name="connsiteY68" fmla="*/ 3259087 h 3954293"/>
                <a:gd name="connsiteX69" fmla="*/ 1462468 w 4926382"/>
                <a:gd name="connsiteY69" fmla="*/ 3248772 h 3954293"/>
                <a:gd name="connsiteX70" fmla="*/ 1112075 w 4926382"/>
                <a:gd name="connsiteY70" fmla="*/ 3107642 h 3954293"/>
                <a:gd name="connsiteX71" fmla="*/ 585233 w 4926382"/>
                <a:gd name="connsiteY71" fmla="*/ 2913214 h 3954293"/>
                <a:gd name="connsiteX72" fmla="*/ 223689 w 4926382"/>
                <a:gd name="connsiteY72" fmla="*/ 2814821 h 3954293"/>
                <a:gd name="connsiteX73" fmla="*/ 155163 w 4926382"/>
                <a:gd name="connsiteY73" fmla="*/ 2812021 h 3954293"/>
                <a:gd name="connsiteX74" fmla="*/ 132567 w 4926382"/>
                <a:gd name="connsiteY74" fmla="*/ 2800919 h 3954293"/>
                <a:gd name="connsiteX75" fmla="*/ 143325 w 4926382"/>
                <a:gd name="connsiteY75" fmla="*/ 2780288 h 3954293"/>
                <a:gd name="connsiteX76" fmla="*/ 318103 w 4926382"/>
                <a:gd name="connsiteY76" fmla="*/ 2524456 h 3954293"/>
                <a:gd name="connsiteX77" fmla="*/ 610384 w 4926382"/>
                <a:gd name="connsiteY77" fmla="*/ 1780688 h 3954293"/>
                <a:gd name="connsiteX78" fmla="*/ 874469 w 4926382"/>
                <a:gd name="connsiteY78" fmla="*/ 734225 h 3954293"/>
                <a:gd name="connsiteX79" fmla="*/ 893921 w 4926382"/>
                <a:gd name="connsiteY79" fmla="*/ 650569 h 3954293"/>
                <a:gd name="connsiteX80" fmla="*/ 877072 w 4926382"/>
                <a:gd name="connsiteY80" fmla="*/ 631510 h 3954293"/>
                <a:gd name="connsiteX81" fmla="*/ 723907 w 4926382"/>
                <a:gd name="connsiteY81" fmla="*/ 650323 h 3954293"/>
                <a:gd name="connsiteX82" fmla="*/ 642707 w 4926382"/>
                <a:gd name="connsiteY82" fmla="*/ 716050 h 3954293"/>
                <a:gd name="connsiteX83" fmla="*/ 446560 w 4926382"/>
                <a:gd name="connsiteY83" fmla="*/ 1231397 h 3954293"/>
                <a:gd name="connsiteX84" fmla="*/ 691535 w 4926382"/>
                <a:gd name="connsiteY84" fmla="*/ 787916 h 3954293"/>
                <a:gd name="connsiteX85" fmla="*/ 722728 w 4926382"/>
                <a:gd name="connsiteY85" fmla="*/ 764779 h 3954293"/>
                <a:gd name="connsiteX86" fmla="*/ 750433 w 4926382"/>
                <a:gd name="connsiteY86" fmla="*/ 768120 h 3954293"/>
                <a:gd name="connsiteX87" fmla="*/ 754952 w 4926382"/>
                <a:gd name="connsiteY87" fmla="*/ 793369 h 3954293"/>
                <a:gd name="connsiteX88" fmla="*/ 749156 w 4926382"/>
                <a:gd name="connsiteY88" fmla="*/ 809530 h 3954293"/>
                <a:gd name="connsiteX89" fmla="*/ 273352 w 4926382"/>
                <a:gd name="connsiteY89" fmla="*/ 1993832 h 3954293"/>
                <a:gd name="connsiteX90" fmla="*/ 137921 w 4926382"/>
                <a:gd name="connsiteY90" fmla="*/ 2330863 h 3954293"/>
                <a:gd name="connsiteX91" fmla="*/ 131928 w 4926382"/>
                <a:gd name="connsiteY91" fmla="*/ 2344323 h 3954293"/>
                <a:gd name="connsiteX92" fmla="*/ 113065 w 4926382"/>
                <a:gd name="connsiteY92" fmla="*/ 2359403 h 3954293"/>
                <a:gd name="connsiteX93" fmla="*/ 108988 w 4926382"/>
                <a:gd name="connsiteY93" fmla="*/ 2334891 h 3954293"/>
                <a:gd name="connsiteX94" fmla="*/ 150202 w 4926382"/>
                <a:gd name="connsiteY94" fmla="*/ 2201277 h 3954293"/>
                <a:gd name="connsiteX95" fmla="*/ 195739 w 4926382"/>
                <a:gd name="connsiteY95" fmla="*/ 1940878 h 3954293"/>
                <a:gd name="connsiteX96" fmla="*/ 216075 w 4926382"/>
                <a:gd name="connsiteY96" fmla="*/ 1850344 h 3954293"/>
                <a:gd name="connsiteX97" fmla="*/ 39037 w 4926382"/>
                <a:gd name="connsiteY97" fmla="*/ 2334842 h 3954293"/>
                <a:gd name="connsiteX98" fmla="*/ 16686 w 4926382"/>
                <a:gd name="connsiteY98" fmla="*/ 2359944 h 3954293"/>
                <a:gd name="connsiteX99" fmla="*/ 1212 w 4926382"/>
                <a:gd name="connsiteY99" fmla="*/ 2329537 h 3954293"/>
                <a:gd name="connsiteX100" fmla="*/ 7107 w 4926382"/>
                <a:gd name="connsiteY100" fmla="*/ 2231881 h 3954293"/>
                <a:gd name="connsiteX101" fmla="*/ 62174 w 4926382"/>
                <a:gd name="connsiteY101" fmla="*/ 1915530 h 3954293"/>
                <a:gd name="connsiteX102" fmla="*/ 66055 w 4926382"/>
                <a:gd name="connsiteY102" fmla="*/ 1737411 h 3954293"/>
                <a:gd name="connsiteX103" fmla="*/ 66497 w 4926382"/>
                <a:gd name="connsiteY103" fmla="*/ 1456035 h 3954293"/>
                <a:gd name="connsiteX104" fmla="*/ 108496 w 4926382"/>
                <a:gd name="connsiteY104" fmla="*/ 1212239 h 3954293"/>
                <a:gd name="connsiteX105" fmla="*/ 190237 w 4926382"/>
                <a:gd name="connsiteY105" fmla="*/ 980969 h 3954293"/>
                <a:gd name="connsiteX106" fmla="*/ 209198 w 4926382"/>
                <a:gd name="connsiteY106" fmla="*/ 943832 h 3954293"/>
                <a:gd name="connsiteX107" fmla="*/ 416840 w 4926382"/>
                <a:gd name="connsiteY107" fmla="*/ 652632 h 3954293"/>
                <a:gd name="connsiteX108" fmla="*/ 542497 w 4926382"/>
                <a:gd name="connsiteY108" fmla="*/ 568583 h 3954293"/>
                <a:gd name="connsiteX109" fmla="*/ 1160215 w 4926382"/>
                <a:gd name="connsiteY109" fmla="*/ 403530 h 3954293"/>
                <a:gd name="connsiteX110" fmla="*/ 2901238 w 4926382"/>
                <a:gd name="connsiteY110" fmla="*/ 217568 h 3954293"/>
                <a:gd name="connsiteX111" fmla="*/ 2479457 w 4926382"/>
                <a:gd name="connsiteY111" fmla="*/ 36 h 3954293"/>
                <a:gd name="connsiteX112" fmla="*/ 2918418 w 4926382"/>
                <a:gd name="connsiteY112" fmla="*/ 8681 h 3954293"/>
                <a:gd name="connsiteX113" fmla="*/ 3365632 w 4926382"/>
                <a:gd name="connsiteY113" fmla="*/ 40513 h 3954293"/>
                <a:gd name="connsiteX114" fmla="*/ 3622741 w 4926382"/>
                <a:gd name="connsiteY114" fmla="*/ 54955 h 3954293"/>
                <a:gd name="connsiteX115" fmla="*/ 623648 w 4926382"/>
                <a:gd name="connsiteY115" fmla="*/ 377446 h 3954293"/>
                <a:gd name="connsiteX116" fmla="*/ 771999 w 4926382"/>
                <a:gd name="connsiteY116" fmla="*/ 258078 h 3954293"/>
                <a:gd name="connsiteX117" fmla="*/ 1150341 w 4926382"/>
                <a:gd name="connsiteY117" fmla="*/ 111348 h 3954293"/>
                <a:gd name="connsiteX118" fmla="*/ 1633071 w 4926382"/>
                <a:gd name="connsiteY118" fmla="*/ 45769 h 3954293"/>
                <a:gd name="connsiteX119" fmla="*/ 2479457 w 4926382"/>
                <a:gd name="connsiteY119" fmla="*/ 36 h 395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926382" h="3954293">
                  <a:moveTo>
                    <a:pt x="4889421" y="3433129"/>
                  </a:moveTo>
                  <a:cubicBezTo>
                    <a:pt x="4889666" y="3434554"/>
                    <a:pt x="4745589" y="3453220"/>
                    <a:pt x="4745835" y="3454645"/>
                  </a:cubicBezTo>
                  <a:cubicBezTo>
                    <a:pt x="4696909" y="3462849"/>
                    <a:pt x="4088916" y="3564287"/>
                    <a:pt x="3833821" y="3606729"/>
                  </a:cubicBezTo>
                  <a:cubicBezTo>
                    <a:pt x="3605253" y="3644750"/>
                    <a:pt x="3376685" y="3682771"/>
                    <a:pt x="3148165" y="3720694"/>
                  </a:cubicBezTo>
                  <a:cubicBezTo>
                    <a:pt x="2893857" y="3762940"/>
                    <a:pt x="2639499" y="3805038"/>
                    <a:pt x="2385141" y="3847283"/>
                  </a:cubicBezTo>
                  <a:cubicBezTo>
                    <a:pt x="2176713" y="3881915"/>
                    <a:pt x="1968285" y="3916694"/>
                    <a:pt x="1759857" y="3951277"/>
                  </a:cubicBezTo>
                  <a:cubicBezTo>
                    <a:pt x="1753225" y="3952357"/>
                    <a:pt x="1744383" y="3958301"/>
                    <a:pt x="1740061" y="3949754"/>
                  </a:cubicBezTo>
                  <a:cubicBezTo>
                    <a:pt x="1736523" y="3942876"/>
                    <a:pt x="1742811" y="3935802"/>
                    <a:pt x="1746889" y="3929810"/>
                  </a:cubicBezTo>
                  <a:cubicBezTo>
                    <a:pt x="1754846" y="3918216"/>
                    <a:pt x="1764622" y="3907802"/>
                    <a:pt x="1777099" y="3901564"/>
                  </a:cubicBezTo>
                  <a:cubicBezTo>
                    <a:pt x="1849113" y="3865656"/>
                    <a:pt x="2120173" y="3708610"/>
                    <a:pt x="2194986" y="3688371"/>
                  </a:cubicBezTo>
                  <a:cubicBezTo>
                    <a:pt x="2320839" y="3654378"/>
                    <a:pt x="3136966" y="3580400"/>
                    <a:pt x="3414116" y="3539579"/>
                  </a:cubicBezTo>
                  <a:cubicBezTo>
                    <a:pt x="3611982" y="3510449"/>
                    <a:pt x="3810685" y="3489277"/>
                    <a:pt x="4010761" y="3480140"/>
                  </a:cubicBezTo>
                  <a:cubicBezTo>
                    <a:pt x="4218010" y="3470659"/>
                    <a:pt x="4851940" y="3434701"/>
                    <a:pt x="4889421" y="3433129"/>
                  </a:cubicBezTo>
                  <a:close/>
                  <a:moveTo>
                    <a:pt x="268243" y="3386118"/>
                  </a:moveTo>
                  <a:cubicBezTo>
                    <a:pt x="327387" y="3391079"/>
                    <a:pt x="384370" y="3404687"/>
                    <a:pt x="441696" y="3416673"/>
                  </a:cubicBezTo>
                  <a:cubicBezTo>
                    <a:pt x="545443" y="3438434"/>
                    <a:pt x="651156" y="3451550"/>
                    <a:pt x="752054" y="3486034"/>
                  </a:cubicBezTo>
                  <a:cubicBezTo>
                    <a:pt x="821612" y="3509809"/>
                    <a:pt x="1342166" y="3736707"/>
                    <a:pt x="1342166" y="3743584"/>
                  </a:cubicBezTo>
                  <a:cubicBezTo>
                    <a:pt x="1342215" y="3775465"/>
                    <a:pt x="1342215" y="3802483"/>
                    <a:pt x="1339170" y="3831956"/>
                  </a:cubicBezTo>
                  <a:cubicBezTo>
                    <a:pt x="1041535" y="3707774"/>
                    <a:pt x="565682" y="3510154"/>
                    <a:pt x="268243" y="3386118"/>
                  </a:cubicBezTo>
                  <a:close/>
                  <a:moveTo>
                    <a:pt x="4587150" y="3265258"/>
                  </a:moveTo>
                  <a:cubicBezTo>
                    <a:pt x="4614653" y="3263963"/>
                    <a:pt x="4642210" y="3264982"/>
                    <a:pt x="4669744" y="3268420"/>
                  </a:cubicBezTo>
                  <a:cubicBezTo>
                    <a:pt x="3667934" y="3410827"/>
                    <a:pt x="2666123" y="3553234"/>
                    <a:pt x="1656601" y="3696722"/>
                  </a:cubicBezTo>
                  <a:cubicBezTo>
                    <a:pt x="1674089" y="3681641"/>
                    <a:pt x="1686026" y="3670490"/>
                    <a:pt x="1698847" y="3660420"/>
                  </a:cubicBezTo>
                  <a:cubicBezTo>
                    <a:pt x="1769043" y="3605255"/>
                    <a:pt x="1844594" y="3557999"/>
                    <a:pt x="1921717" y="3513347"/>
                  </a:cubicBezTo>
                  <a:cubicBezTo>
                    <a:pt x="1971675" y="3484413"/>
                    <a:pt x="2027724" y="3476455"/>
                    <a:pt x="2083969" y="3470757"/>
                  </a:cubicBezTo>
                  <a:cubicBezTo>
                    <a:pt x="2271766" y="3451746"/>
                    <a:pt x="2460103" y="3438778"/>
                    <a:pt x="2648488" y="3428659"/>
                  </a:cubicBezTo>
                  <a:cubicBezTo>
                    <a:pt x="2792615" y="3432343"/>
                    <a:pt x="2832503" y="3443886"/>
                    <a:pt x="2998537" y="3438925"/>
                  </a:cubicBezTo>
                  <a:cubicBezTo>
                    <a:pt x="3104938" y="3433129"/>
                    <a:pt x="3172580" y="3420799"/>
                    <a:pt x="3255007" y="3416820"/>
                  </a:cubicBezTo>
                  <a:cubicBezTo>
                    <a:pt x="3421288" y="3408862"/>
                    <a:pt x="3573028" y="3387936"/>
                    <a:pt x="3736215" y="3360034"/>
                  </a:cubicBezTo>
                  <a:cubicBezTo>
                    <a:pt x="3841779" y="3342006"/>
                    <a:pt x="4457730" y="3286055"/>
                    <a:pt x="4504888" y="3275985"/>
                  </a:cubicBezTo>
                  <a:cubicBezTo>
                    <a:pt x="4532200" y="3270164"/>
                    <a:pt x="4559648" y="3266554"/>
                    <a:pt x="4587150" y="3265258"/>
                  </a:cubicBezTo>
                  <a:close/>
                  <a:moveTo>
                    <a:pt x="263331" y="3197193"/>
                  </a:moveTo>
                  <a:cubicBezTo>
                    <a:pt x="298896" y="3194049"/>
                    <a:pt x="332103" y="3202252"/>
                    <a:pt x="365015" y="3210652"/>
                  </a:cubicBezTo>
                  <a:cubicBezTo>
                    <a:pt x="575359" y="3264442"/>
                    <a:pt x="783394" y="3326239"/>
                    <a:pt x="987991" y="3398891"/>
                  </a:cubicBezTo>
                  <a:cubicBezTo>
                    <a:pt x="1062314" y="3425270"/>
                    <a:pt x="1131282" y="3466091"/>
                    <a:pt x="1207422" y="3489031"/>
                  </a:cubicBezTo>
                  <a:cubicBezTo>
                    <a:pt x="1223289" y="3493796"/>
                    <a:pt x="1366727" y="3564238"/>
                    <a:pt x="1366187" y="3581775"/>
                  </a:cubicBezTo>
                  <a:cubicBezTo>
                    <a:pt x="1365598" y="3601424"/>
                    <a:pt x="1374096" y="3619551"/>
                    <a:pt x="1379303" y="3641901"/>
                  </a:cubicBezTo>
                  <a:cubicBezTo>
                    <a:pt x="1050377" y="3512954"/>
                    <a:pt x="589310" y="3325011"/>
                    <a:pt x="263331" y="3197193"/>
                  </a:cubicBezTo>
                  <a:close/>
                  <a:moveTo>
                    <a:pt x="293296" y="3078168"/>
                  </a:moveTo>
                  <a:cubicBezTo>
                    <a:pt x="315205" y="3078561"/>
                    <a:pt x="335346" y="3085045"/>
                    <a:pt x="355535" y="3090891"/>
                  </a:cubicBezTo>
                  <a:cubicBezTo>
                    <a:pt x="451865" y="3118793"/>
                    <a:pt x="546623" y="3152442"/>
                    <a:pt x="644869" y="3173516"/>
                  </a:cubicBezTo>
                  <a:cubicBezTo>
                    <a:pt x="710251" y="3187564"/>
                    <a:pt x="777844" y="3187957"/>
                    <a:pt x="843030" y="3204512"/>
                  </a:cubicBezTo>
                  <a:cubicBezTo>
                    <a:pt x="870784" y="3211586"/>
                    <a:pt x="897802" y="3220526"/>
                    <a:pt x="924819" y="3229712"/>
                  </a:cubicBezTo>
                  <a:cubicBezTo>
                    <a:pt x="994328" y="3253389"/>
                    <a:pt x="1063984" y="3276378"/>
                    <a:pt x="1134917" y="3295634"/>
                  </a:cubicBezTo>
                  <a:cubicBezTo>
                    <a:pt x="1225401" y="3320196"/>
                    <a:pt x="1299626" y="3377326"/>
                    <a:pt x="1379696" y="3422666"/>
                  </a:cubicBezTo>
                  <a:cubicBezTo>
                    <a:pt x="1387015" y="3426792"/>
                    <a:pt x="1392124" y="3435438"/>
                    <a:pt x="1397331" y="3442659"/>
                  </a:cubicBezTo>
                  <a:cubicBezTo>
                    <a:pt x="1402194" y="3449340"/>
                    <a:pt x="1403914" y="3457396"/>
                    <a:pt x="1404503" y="3465796"/>
                  </a:cubicBezTo>
                  <a:cubicBezTo>
                    <a:pt x="1406419" y="3494533"/>
                    <a:pt x="1402784" y="3497333"/>
                    <a:pt x="1375864" y="3487263"/>
                  </a:cubicBezTo>
                  <a:cubicBezTo>
                    <a:pt x="1018938" y="3353845"/>
                    <a:pt x="662062" y="3220428"/>
                    <a:pt x="305184" y="3086912"/>
                  </a:cubicBezTo>
                  <a:cubicBezTo>
                    <a:pt x="300763" y="3085340"/>
                    <a:pt x="295507" y="3084799"/>
                    <a:pt x="293296" y="3078168"/>
                  </a:cubicBezTo>
                  <a:close/>
                  <a:moveTo>
                    <a:pt x="2901238" y="217568"/>
                  </a:moveTo>
                  <a:cubicBezTo>
                    <a:pt x="2913599" y="217440"/>
                    <a:pt x="2922302" y="217659"/>
                    <a:pt x="2926966" y="218239"/>
                  </a:cubicBezTo>
                  <a:cubicBezTo>
                    <a:pt x="3000650" y="217552"/>
                    <a:pt x="3478369" y="222857"/>
                    <a:pt x="3679772" y="295313"/>
                  </a:cubicBezTo>
                  <a:cubicBezTo>
                    <a:pt x="3638018" y="296541"/>
                    <a:pt x="3103808" y="317909"/>
                    <a:pt x="3081064" y="320513"/>
                  </a:cubicBezTo>
                  <a:cubicBezTo>
                    <a:pt x="2217141" y="362906"/>
                    <a:pt x="1149163" y="586267"/>
                    <a:pt x="1120377" y="594569"/>
                  </a:cubicBezTo>
                  <a:cubicBezTo>
                    <a:pt x="1202068" y="584646"/>
                    <a:pt x="2468011" y="485516"/>
                    <a:pt x="2541057" y="477951"/>
                  </a:cubicBezTo>
                  <a:cubicBezTo>
                    <a:pt x="2640973" y="467587"/>
                    <a:pt x="3147134" y="426225"/>
                    <a:pt x="3278145" y="421853"/>
                  </a:cubicBezTo>
                  <a:cubicBezTo>
                    <a:pt x="3360573" y="419102"/>
                    <a:pt x="4034685" y="408148"/>
                    <a:pt x="4123695" y="406527"/>
                  </a:cubicBezTo>
                  <a:cubicBezTo>
                    <a:pt x="4161765" y="405839"/>
                    <a:pt x="4165057" y="410309"/>
                    <a:pt x="4158130" y="447397"/>
                  </a:cubicBezTo>
                  <a:cubicBezTo>
                    <a:pt x="4131064" y="592604"/>
                    <a:pt x="3905737" y="1538169"/>
                    <a:pt x="3716123" y="1905116"/>
                  </a:cubicBezTo>
                  <a:cubicBezTo>
                    <a:pt x="3690972" y="1974625"/>
                    <a:pt x="3430966" y="2413832"/>
                    <a:pt x="3388130" y="2486336"/>
                  </a:cubicBezTo>
                  <a:cubicBezTo>
                    <a:pt x="3374818" y="2508835"/>
                    <a:pt x="3375801" y="2510800"/>
                    <a:pt x="3401197" y="2516204"/>
                  </a:cubicBezTo>
                  <a:cubicBezTo>
                    <a:pt x="3466727" y="2530203"/>
                    <a:pt x="4727807" y="2809319"/>
                    <a:pt x="4836123" y="2833095"/>
                  </a:cubicBezTo>
                  <a:cubicBezTo>
                    <a:pt x="4852873" y="2836582"/>
                    <a:pt x="4867610" y="2845866"/>
                    <a:pt x="4883330" y="2852400"/>
                  </a:cubicBezTo>
                  <a:cubicBezTo>
                    <a:pt x="4897772" y="2861782"/>
                    <a:pt x="4917323" y="2863403"/>
                    <a:pt x="4926362" y="2880891"/>
                  </a:cubicBezTo>
                  <a:cubicBezTo>
                    <a:pt x="4927098" y="2904225"/>
                    <a:pt x="4908039" y="2905354"/>
                    <a:pt x="4893056" y="2908940"/>
                  </a:cubicBezTo>
                  <a:cubicBezTo>
                    <a:pt x="4850173" y="2919207"/>
                    <a:pt x="4806944" y="2928196"/>
                    <a:pt x="4763912" y="2938070"/>
                  </a:cubicBezTo>
                  <a:cubicBezTo>
                    <a:pt x="4514614" y="2995249"/>
                    <a:pt x="4264678" y="3049530"/>
                    <a:pt x="4015821" y="3108624"/>
                  </a:cubicBezTo>
                  <a:cubicBezTo>
                    <a:pt x="3753506" y="3176119"/>
                    <a:pt x="2650012" y="3224259"/>
                    <a:pt x="1524166" y="3259087"/>
                  </a:cubicBezTo>
                  <a:cubicBezTo>
                    <a:pt x="1501864" y="3264393"/>
                    <a:pt x="1482264" y="3256877"/>
                    <a:pt x="1462468" y="3248772"/>
                  </a:cubicBezTo>
                  <a:cubicBezTo>
                    <a:pt x="1345998" y="3200926"/>
                    <a:pt x="1229380" y="3153424"/>
                    <a:pt x="1112075" y="3107642"/>
                  </a:cubicBezTo>
                  <a:cubicBezTo>
                    <a:pt x="937689" y="3039607"/>
                    <a:pt x="763058" y="2971965"/>
                    <a:pt x="585233" y="2913214"/>
                  </a:cubicBezTo>
                  <a:cubicBezTo>
                    <a:pt x="466553" y="2874014"/>
                    <a:pt x="347822" y="2834273"/>
                    <a:pt x="223689" y="2814821"/>
                  </a:cubicBezTo>
                  <a:cubicBezTo>
                    <a:pt x="200847" y="2811235"/>
                    <a:pt x="177956" y="2814035"/>
                    <a:pt x="155163" y="2812021"/>
                  </a:cubicBezTo>
                  <a:cubicBezTo>
                    <a:pt x="146370" y="2811235"/>
                    <a:pt x="135710" y="2811137"/>
                    <a:pt x="132567" y="2800919"/>
                  </a:cubicBezTo>
                  <a:cubicBezTo>
                    <a:pt x="129865" y="2792077"/>
                    <a:pt x="137381" y="2785642"/>
                    <a:pt x="143325" y="2780288"/>
                  </a:cubicBezTo>
                  <a:cubicBezTo>
                    <a:pt x="222166" y="2709109"/>
                    <a:pt x="272174" y="2617396"/>
                    <a:pt x="318103" y="2524456"/>
                  </a:cubicBezTo>
                  <a:cubicBezTo>
                    <a:pt x="436440" y="2284933"/>
                    <a:pt x="533311" y="2036618"/>
                    <a:pt x="610384" y="1780688"/>
                  </a:cubicBezTo>
                  <a:cubicBezTo>
                    <a:pt x="714230" y="1435846"/>
                    <a:pt x="795233" y="1085257"/>
                    <a:pt x="874469" y="734225"/>
                  </a:cubicBezTo>
                  <a:cubicBezTo>
                    <a:pt x="880756" y="706323"/>
                    <a:pt x="887142" y="678373"/>
                    <a:pt x="893921" y="650569"/>
                  </a:cubicBezTo>
                  <a:cubicBezTo>
                    <a:pt x="897851" y="634310"/>
                    <a:pt x="892595" y="629987"/>
                    <a:pt x="877072" y="631510"/>
                  </a:cubicBezTo>
                  <a:cubicBezTo>
                    <a:pt x="829079" y="636176"/>
                    <a:pt x="727051" y="650618"/>
                    <a:pt x="723907" y="650323"/>
                  </a:cubicBezTo>
                  <a:cubicBezTo>
                    <a:pt x="675227" y="645706"/>
                    <a:pt x="657739" y="674738"/>
                    <a:pt x="642707" y="716050"/>
                  </a:cubicBezTo>
                  <a:cubicBezTo>
                    <a:pt x="577177" y="896625"/>
                    <a:pt x="512139" y="1077495"/>
                    <a:pt x="446560" y="1231397"/>
                  </a:cubicBezTo>
                  <a:cubicBezTo>
                    <a:pt x="466110" y="1183355"/>
                    <a:pt x="625956" y="865776"/>
                    <a:pt x="691535" y="787916"/>
                  </a:cubicBezTo>
                  <a:cubicBezTo>
                    <a:pt x="699984" y="777895"/>
                    <a:pt x="709956" y="769201"/>
                    <a:pt x="722728" y="764779"/>
                  </a:cubicBezTo>
                  <a:cubicBezTo>
                    <a:pt x="732406" y="761439"/>
                    <a:pt x="742279" y="760555"/>
                    <a:pt x="750433" y="768120"/>
                  </a:cubicBezTo>
                  <a:cubicBezTo>
                    <a:pt x="757998" y="775095"/>
                    <a:pt x="757016" y="784281"/>
                    <a:pt x="754952" y="793369"/>
                  </a:cubicBezTo>
                  <a:cubicBezTo>
                    <a:pt x="753675" y="798969"/>
                    <a:pt x="751269" y="804225"/>
                    <a:pt x="749156" y="809530"/>
                  </a:cubicBezTo>
                  <a:cubicBezTo>
                    <a:pt x="591570" y="1204674"/>
                    <a:pt x="431331" y="1598786"/>
                    <a:pt x="273352" y="1993832"/>
                  </a:cubicBezTo>
                  <a:cubicBezTo>
                    <a:pt x="228405" y="2106274"/>
                    <a:pt x="182721" y="2218372"/>
                    <a:pt x="137921" y="2330863"/>
                  </a:cubicBezTo>
                  <a:cubicBezTo>
                    <a:pt x="136103" y="2335431"/>
                    <a:pt x="134433" y="2340098"/>
                    <a:pt x="131928" y="2344323"/>
                  </a:cubicBezTo>
                  <a:cubicBezTo>
                    <a:pt x="127507" y="2351888"/>
                    <a:pt x="123282" y="2363726"/>
                    <a:pt x="113065" y="2359403"/>
                  </a:cubicBezTo>
                  <a:cubicBezTo>
                    <a:pt x="103928" y="2355523"/>
                    <a:pt x="106384" y="2343537"/>
                    <a:pt x="108988" y="2334891"/>
                  </a:cubicBezTo>
                  <a:cubicBezTo>
                    <a:pt x="122349" y="2290239"/>
                    <a:pt x="135956" y="2245586"/>
                    <a:pt x="150202" y="2201277"/>
                  </a:cubicBezTo>
                  <a:cubicBezTo>
                    <a:pt x="177514" y="2116393"/>
                    <a:pt x="185374" y="2028512"/>
                    <a:pt x="195739" y="1940878"/>
                  </a:cubicBezTo>
                  <a:cubicBezTo>
                    <a:pt x="199423" y="1909930"/>
                    <a:pt x="205956" y="1879720"/>
                    <a:pt x="216075" y="1850344"/>
                  </a:cubicBezTo>
                  <a:cubicBezTo>
                    <a:pt x="162827" y="2013923"/>
                    <a:pt x="98426" y="2173474"/>
                    <a:pt x="39037" y="2334842"/>
                  </a:cubicBezTo>
                  <a:cubicBezTo>
                    <a:pt x="34959" y="2345944"/>
                    <a:pt x="31324" y="2362105"/>
                    <a:pt x="16686" y="2359944"/>
                  </a:cubicBezTo>
                  <a:cubicBezTo>
                    <a:pt x="2637" y="2357832"/>
                    <a:pt x="2637" y="2341228"/>
                    <a:pt x="1212" y="2329537"/>
                  </a:cubicBezTo>
                  <a:cubicBezTo>
                    <a:pt x="-2767" y="2296723"/>
                    <a:pt x="4061" y="2264302"/>
                    <a:pt x="7107" y="2231881"/>
                  </a:cubicBezTo>
                  <a:cubicBezTo>
                    <a:pt x="17177" y="2125039"/>
                    <a:pt x="40215" y="2020358"/>
                    <a:pt x="62174" y="1915530"/>
                  </a:cubicBezTo>
                  <a:cubicBezTo>
                    <a:pt x="74503" y="1856681"/>
                    <a:pt x="72391" y="1796653"/>
                    <a:pt x="66055" y="1737411"/>
                  </a:cubicBezTo>
                  <a:cubicBezTo>
                    <a:pt x="55984" y="1643439"/>
                    <a:pt x="55100" y="1549909"/>
                    <a:pt x="66497" y="1456035"/>
                  </a:cubicBezTo>
                  <a:cubicBezTo>
                    <a:pt x="76468" y="1374049"/>
                    <a:pt x="85015" y="1291720"/>
                    <a:pt x="108496" y="1212239"/>
                  </a:cubicBezTo>
                  <a:cubicBezTo>
                    <a:pt x="131682" y="1133790"/>
                    <a:pt x="157816" y="1056225"/>
                    <a:pt x="190237" y="980969"/>
                  </a:cubicBezTo>
                  <a:cubicBezTo>
                    <a:pt x="195739" y="968197"/>
                    <a:pt x="201240" y="955228"/>
                    <a:pt x="209198" y="943832"/>
                  </a:cubicBezTo>
                  <a:cubicBezTo>
                    <a:pt x="277479" y="846176"/>
                    <a:pt x="334854" y="741053"/>
                    <a:pt x="416840" y="652632"/>
                  </a:cubicBezTo>
                  <a:cubicBezTo>
                    <a:pt x="453142" y="613481"/>
                    <a:pt x="490082" y="581404"/>
                    <a:pt x="542497" y="568583"/>
                  </a:cubicBezTo>
                  <a:cubicBezTo>
                    <a:pt x="570546" y="561706"/>
                    <a:pt x="1067718" y="419299"/>
                    <a:pt x="1160215" y="403530"/>
                  </a:cubicBezTo>
                  <a:cubicBezTo>
                    <a:pt x="1707228" y="299268"/>
                    <a:pt x="2715818" y="219484"/>
                    <a:pt x="2901238" y="217568"/>
                  </a:cubicBezTo>
                  <a:close/>
                  <a:moveTo>
                    <a:pt x="2479457" y="36"/>
                  </a:moveTo>
                  <a:cubicBezTo>
                    <a:pt x="2625794" y="2197"/>
                    <a:pt x="2772081" y="6716"/>
                    <a:pt x="2918418" y="8681"/>
                  </a:cubicBezTo>
                  <a:cubicBezTo>
                    <a:pt x="3068145" y="10646"/>
                    <a:pt x="3216790" y="26169"/>
                    <a:pt x="3365632" y="40513"/>
                  </a:cubicBezTo>
                  <a:cubicBezTo>
                    <a:pt x="3438776" y="47538"/>
                    <a:pt x="3610411" y="51909"/>
                    <a:pt x="3622741" y="54955"/>
                  </a:cubicBezTo>
                  <a:cubicBezTo>
                    <a:pt x="2624566" y="162288"/>
                    <a:pt x="1626342" y="269622"/>
                    <a:pt x="623648" y="377446"/>
                  </a:cubicBezTo>
                  <a:cubicBezTo>
                    <a:pt x="632981" y="364183"/>
                    <a:pt x="757704" y="264857"/>
                    <a:pt x="771999" y="258078"/>
                  </a:cubicBezTo>
                  <a:cubicBezTo>
                    <a:pt x="848630" y="221629"/>
                    <a:pt x="1100925" y="123383"/>
                    <a:pt x="1150341" y="111348"/>
                  </a:cubicBezTo>
                  <a:cubicBezTo>
                    <a:pt x="1227612" y="92534"/>
                    <a:pt x="1550594" y="57067"/>
                    <a:pt x="1633071" y="45769"/>
                  </a:cubicBezTo>
                  <a:cubicBezTo>
                    <a:pt x="1714075" y="34618"/>
                    <a:pt x="2389563" y="-1291"/>
                    <a:pt x="2479457" y="36"/>
                  </a:cubicBezTo>
                  <a:close/>
                </a:path>
              </a:pathLst>
            </a:custGeom>
            <a:solidFill>
              <a:srgbClr val="D8D2C0"/>
            </a:solidFill>
            <a:ln w="8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" name="Group 5">
              <a:extLst>
                <a:ext uri="{FF2B5EF4-FFF2-40B4-BE49-F238E27FC236}">
                  <a16:creationId xmlns:a16="http://schemas.microsoft.com/office/drawing/2014/main" id="{97533A23-5602-44AF-B05C-D4D861CF5696}"/>
                </a:ext>
              </a:extLst>
            </p:cNvPr>
            <p:cNvGrpSpPr/>
            <p:nvPr/>
          </p:nvGrpSpPr>
          <p:grpSpPr>
            <a:xfrm>
              <a:off x="2253056" y="2904435"/>
              <a:ext cx="1833698" cy="2317224"/>
              <a:chOff x="2253056" y="2904435"/>
              <a:chExt cx="1833698" cy="2317224"/>
            </a:xfrm>
          </p:grpSpPr>
          <p:sp>
            <p:nvSpPr>
              <p:cNvPr id="29" name="Freeform: Shape 10">
                <a:extLst>
                  <a:ext uri="{FF2B5EF4-FFF2-40B4-BE49-F238E27FC236}">
                    <a16:creationId xmlns:a16="http://schemas.microsoft.com/office/drawing/2014/main" id="{7D83CABF-552B-6B0D-1AF2-1A129914E6C7}"/>
                  </a:ext>
                </a:extLst>
              </p:cNvPr>
              <p:cNvSpPr/>
              <p:nvPr/>
            </p:nvSpPr>
            <p:spPr>
              <a:xfrm>
                <a:off x="2253056" y="2904435"/>
                <a:ext cx="1833698" cy="2317096"/>
              </a:xfrm>
              <a:custGeom>
                <a:avLst/>
                <a:gdLst>
                  <a:gd name="connsiteX0" fmla="*/ 1106882 w 1833698"/>
                  <a:gd name="connsiteY0" fmla="*/ 1573954 h 2317096"/>
                  <a:gd name="connsiteX1" fmla="*/ 1060702 w 1833698"/>
                  <a:gd name="connsiteY1" fmla="*/ 1619332 h 2317096"/>
                  <a:gd name="connsiteX2" fmla="*/ 1116604 w 1833698"/>
                  <a:gd name="connsiteY2" fmla="*/ 1609901 h 2317096"/>
                  <a:gd name="connsiteX3" fmla="*/ 1131096 w 1833698"/>
                  <a:gd name="connsiteY3" fmla="*/ 1579051 h 2317096"/>
                  <a:gd name="connsiteX4" fmla="*/ 1106882 w 1833698"/>
                  <a:gd name="connsiteY4" fmla="*/ 1573954 h 2317096"/>
                  <a:gd name="connsiteX5" fmla="*/ 1285820 w 1833698"/>
                  <a:gd name="connsiteY5" fmla="*/ 153 h 2317096"/>
                  <a:gd name="connsiteX6" fmla="*/ 1341292 w 1833698"/>
                  <a:gd name="connsiteY6" fmla="*/ 12035 h 2317096"/>
                  <a:gd name="connsiteX7" fmla="*/ 1426520 w 1833698"/>
                  <a:gd name="connsiteY7" fmla="*/ 136315 h 2317096"/>
                  <a:gd name="connsiteX8" fmla="*/ 1396113 w 1833698"/>
                  <a:gd name="connsiteY8" fmla="*/ 207838 h 2317096"/>
                  <a:gd name="connsiteX9" fmla="*/ 1392674 w 1833698"/>
                  <a:gd name="connsiteY9" fmla="*/ 229551 h 2317096"/>
                  <a:gd name="connsiteX10" fmla="*/ 1429565 w 1833698"/>
                  <a:gd name="connsiteY10" fmla="*/ 403102 h 2317096"/>
                  <a:gd name="connsiteX11" fmla="*/ 1393558 w 1833698"/>
                  <a:gd name="connsiteY11" fmla="*/ 495747 h 2317096"/>
                  <a:gd name="connsiteX12" fmla="*/ 1386337 w 1833698"/>
                  <a:gd name="connsiteY12" fmla="*/ 513726 h 2317096"/>
                  <a:gd name="connsiteX13" fmla="*/ 1497011 w 1833698"/>
                  <a:gd name="connsiteY13" fmla="*/ 623319 h 2317096"/>
                  <a:gd name="connsiteX14" fmla="*/ 1589607 w 1833698"/>
                  <a:gd name="connsiteY14" fmla="*/ 681972 h 2317096"/>
                  <a:gd name="connsiteX15" fmla="*/ 1660836 w 1833698"/>
                  <a:gd name="connsiteY15" fmla="*/ 739200 h 2317096"/>
                  <a:gd name="connsiteX16" fmla="*/ 1775733 w 1833698"/>
                  <a:gd name="connsiteY16" fmla="*/ 967719 h 2317096"/>
                  <a:gd name="connsiteX17" fmla="*/ 1799214 w 1833698"/>
                  <a:gd name="connsiteY17" fmla="*/ 1141761 h 2317096"/>
                  <a:gd name="connsiteX18" fmla="*/ 1825790 w 1833698"/>
                  <a:gd name="connsiteY18" fmla="*/ 1379368 h 2317096"/>
                  <a:gd name="connsiteX19" fmla="*/ 1832913 w 1833698"/>
                  <a:gd name="connsiteY19" fmla="*/ 1469165 h 2317096"/>
                  <a:gd name="connsiteX20" fmla="*/ 1792288 w 1833698"/>
                  <a:gd name="connsiteY20" fmla="*/ 1547466 h 2317096"/>
                  <a:gd name="connsiteX21" fmla="*/ 1631362 w 1833698"/>
                  <a:gd name="connsiteY21" fmla="*/ 1634021 h 2317096"/>
                  <a:gd name="connsiteX22" fmla="*/ 1641825 w 1833698"/>
                  <a:gd name="connsiteY22" fmla="*/ 1666049 h 2317096"/>
                  <a:gd name="connsiteX23" fmla="*/ 1642512 w 1833698"/>
                  <a:gd name="connsiteY23" fmla="*/ 1864013 h 2317096"/>
                  <a:gd name="connsiteX24" fmla="*/ 1657643 w 1833698"/>
                  <a:gd name="connsiteY24" fmla="*/ 1942806 h 2317096"/>
                  <a:gd name="connsiteX25" fmla="*/ 1518379 w 1833698"/>
                  <a:gd name="connsiteY25" fmla="*/ 2154084 h 2317096"/>
                  <a:gd name="connsiteX26" fmla="*/ 1296590 w 1833698"/>
                  <a:gd name="connsiteY26" fmla="*/ 2189157 h 2317096"/>
                  <a:gd name="connsiteX27" fmla="*/ 1215243 w 1833698"/>
                  <a:gd name="connsiteY27" fmla="*/ 2174126 h 2317096"/>
                  <a:gd name="connsiteX28" fmla="*/ 1126429 w 1833698"/>
                  <a:gd name="connsiteY28" fmla="*/ 2223838 h 2317096"/>
                  <a:gd name="connsiteX29" fmla="*/ 979355 w 1833698"/>
                  <a:gd name="connsiteY29" fmla="*/ 2263874 h 2317096"/>
                  <a:gd name="connsiteX30" fmla="*/ 836113 w 1833698"/>
                  <a:gd name="connsiteY30" fmla="*/ 2291922 h 2317096"/>
                  <a:gd name="connsiteX31" fmla="*/ 626162 w 1833698"/>
                  <a:gd name="connsiteY31" fmla="*/ 2316042 h 2317096"/>
                  <a:gd name="connsiteX32" fmla="*/ 557194 w 1833698"/>
                  <a:gd name="connsiteY32" fmla="*/ 2254294 h 2317096"/>
                  <a:gd name="connsiteX33" fmla="*/ 551692 w 1833698"/>
                  <a:gd name="connsiteY33" fmla="*/ 2223003 h 2317096"/>
                  <a:gd name="connsiteX34" fmla="*/ 380352 w 1833698"/>
                  <a:gd name="connsiteY34" fmla="*/ 2179137 h 2317096"/>
                  <a:gd name="connsiteX35" fmla="*/ 321699 w 1833698"/>
                  <a:gd name="connsiteY35" fmla="*/ 2090666 h 2317096"/>
                  <a:gd name="connsiteX36" fmla="*/ 94801 w 1833698"/>
                  <a:gd name="connsiteY36" fmla="*/ 2059473 h 2317096"/>
                  <a:gd name="connsiteX37" fmla="*/ 22591 w 1833698"/>
                  <a:gd name="connsiteY37" fmla="*/ 2031866 h 2317096"/>
                  <a:gd name="connsiteX38" fmla="*/ 1124 w 1833698"/>
                  <a:gd name="connsiteY38" fmla="*/ 1968645 h 2317096"/>
                  <a:gd name="connsiteX39" fmla="*/ 136605 w 1833698"/>
                  <a:gd name="connsiteY39" fmla="*/ 1840484 h 2317096"/>
                  <a:gd name="connsiteX40" fmla="*/ 221587 w 1833698"/>
                  <a:gd name="connsiteY40" fmla="*/ 1820343 h 2317096"/>
                  <a:gd name="connsiteX41" fmla="*/ 286871 w 1833698"/>
                  <a:gd name="connsiteY41" fmla="*/ 1814400 h 2317096"/>
                  <a:gd name="connsiteX42" fmla="*/ 318997 w 1833698"/>
                  <a:gd name="connsiteY42" fmla="*/ 1808407 h 2317096"/>
                  <a:gd name="connsiteX43" fmla="*/ 264029 w 1833698"/>
                  <a:gd name="connsiteY43" fmla="*/ 1701761 h 2317096"/>
                  <a:gd name="connsiteX44" fmla="*/ 244380 w 1833698"/>
                  <a:gd name="connsiteY44" fmla="*/ 1633824 h 2317096"/>
                  <a:gd name="connsiteX45" fmla="*/ 282794 w 1833698"/>
                  <a:gd name="connsiteY45" fmla="*/ 1568982 h 2317096"/>
                  <a:gd name="connsiteX46" fmla="*/ 299790 w 1833698"/>
                  <a:gd name="connsiteY46" fmla="*/ 1567557 h 2317096"/>
                  <a:gd name="connsiteX47" fmla="*/ 111601 w 1833698"/>
                  <a:gd name="connsiteY47" fmla="*/ 1226842 h 2317096"/>
                  <a:gd name="connsiteX48" fmla="*/ 139601 w 1833698"/>
                  <a:gd name="connsiteY48" fmla="*/ 1191817 h 2317096"/>
                  <a:gd name="connsiteX49" fmla="*/ 501439 w 1833698"/>
                  <a:gd name="connsiteY49" fmla="*/ 1285101 h 2317096"/>
                  <a:gd name="connsiteX50" fmla="*/ 521875 w 1833698"/>
                  <a:gd name="connsiteY50" fmla="*/ 1299888 h 2317096"/>
                  <a:gd name="connsiteX51" fmla="*/ 593741 w 1833698"/>
                  <a:gd name="connsiteY51" fmla="*/ 1492351 h 2317096"/>
                  <a:gd name="connsiteX52" fmla="*/ 635888 w 1833698"/>
                  <a:gd name="connsiteY52" fmla="*/ 1598996 h 2317096"/>
                  <a:gd name="connsiteX53" fmla="*/ 665657 w 1833698"/>
                  <a:gd name="connsiteY53" fmla="*/ 1618547 h 2317096"/>
                  <a:gd name="connsiteX54" fmla="*/ 743222 w 1833698"/>
                  <a:gd name="connsiteY54" fmla="*/ 1619431 h 2317096"/>
                  <a:gd name="connsiteX55" fmla="*/ 866225 w 1833698"/>
                  <a:gd name="connsiteY55" fmla="*/ 1536561 h 2317096"/>
                  <a:gd name="connsiteX56" fmla="*/ 894716 w 1833698"/>
                  <a:gd name="connsiteY56" fmla="*/ 1542849 h 2317096"/>
                  <a:gd name="connsiteX57" fmla="*/ 953762 w 1833698"/>
                  <a:gd name="connsiteY57" fmla="*/ 1524133 h 2317096"/>
                  <a:gd name="connsiteX58" fmla="*/ 1109678 w 1833698"/>
                  <a:gd name="connsiteY58" fmla="*/ 1252238 h 2317096"/>
                  <a:gd name="connsiteX59" fmla="*/ 1112085 w 1833698"/>
                  <a:gd name="connsiteY59" fmla="*/ 1228807 h 2317096"/>
                  <a:gd name="connsiteX60" fmla="*/ 1073720 w 1833698"/>
                  <a:gd name="connsiteY60" fmla="*/ 1169663 h 2317096"/>
                  <a:gd name="connsiteX61" fmla="*/ 1070134 w 1833698"/>
                  <a:gd name="connsiteY61" fmla="*/ 1069207 h 2317096"/>
                  <a:gd name="connsiteX62" fmla="*/ 1130506 w 1833698"/>
                  <a:gd name="connsiteY62" fmla="*/ 795298 h 2317096"/>
                  <a:gd name="connsiteX63" fmla="*/ 1194906 w 1833698"/>
                  <a:gd name="connsiteY63" fmla="*/ 705305 h 2317096"/>
                  <a:gd name="connsiteX64" fmla="*/ 1225460 w 1833698"/>
                  <a:gd name="connsiteY64" fmla="*/ 685361 h 2317096"/>
                  <a:gd name="connsiteX65" fmla="*/ 1205909 w 1833698"/>
                  <a:gd name="connsiteY65" fmla="*/ 695923 h 2317096"/>
                  <a:gd name="connsiteX66" fmla="*/ 1135271 w 1833698"/>
                  <a:gd name="connsiteY66" fmla="*/ 658785 h 2317096"/>
                  <a:gd name="connsiteX67" fmla="*/ 1085263 w 1833698"/>
                  <a:gd name="connsiteY67" fmla="*/ 605635 h 2317096"/>
                  <a:gd name="connsiteX68" fmla="*/ 1073180 w 1833698"/>
                  <a:gd name="connsiteY68" fmla="*/ 584021 h 2317096"/>
                  <a:gd name="connsiteX69" fmla="*/ 1029755 w 1833698"/>
                  <a:gd name="connsiteY69" fmla="*/ 479586 h 2317096"/>
                  <a:gd name="connsiteX70" fmla="*/ 987853 w 1833698"/>
                  <a:gd name="connsiteY70" fmla="*/ 416905 h 2317096"/>
                  <a:gd name="connsiteX71" fmla="*/ 998857 w 1833698"/>
                  <a:gd name="connsiteY71" fmla="*/ 322639 h 2317096"/>
                  <a:gd name="connsiteX72" fmla="*/ 1070281 w 1833698"/>
                  <a:gd name="connsiteY72" fmla="*/ 207593 h 2317096"/>
                  <a:gd name="connsiteX73" fmla="*/ 1195495 w 1833698"/>
                  <a:gd name="connsiteY73" fmla="*/ 117600 h 2317096"/>
                  <a:gd name="connsiteX74" fmla="*/ 1204583 w 1833698"/>
                  <a:gd name="connsiteY74" fmla="*/ 98638 h 2317096"/>
                  <a:gd name="connsiteX75" fmla="*/ 1285820 w 1833698"/>
                  <a:gd name="connsiteY75" fmla="*/ 153 h 2317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1833698" h="2317096">
                    <a:moveTo>
                      <a:pt x="1106882" y="1573954"/>
                    </a:moveTo>
                    <a:cubicBezTo>
                      <a:pt x="1086556" y="1572930"/>
                      <a:pt x="1076213" y="1585106"/>
                      <a:pt x="1060702" y="1619332"/>
                    </a:cubicBezTo>
                    <a:cubicBezTo>
                      <a:pt x="1079958" y="1616090"/>
                      <a:pt x="1098282" y="1612996"/>
                      <a:pt x="1116604" y="1609901"/>
                    </a:cubicBezTo>
                    <a:cubicBezTo>
                      <a:pt x="1130113" y="1603662"/>
                      <a:pt x="1137825" y="1594771"/>
                      <a:pt x="1131096" y="1579051"/>
                    </a:cubicBezTo>
                    <a:cubicBezTo>
                      <a:pt x="1121541" y="1576104"/>
                      <a:pt x="1113657" y="1574296"/>
                      <a:pt x="1106882" y="1573954"/>
                    </a:cubicBezTo>
                    <a:close/>
                    <a:moveTo>
                      <a:pt x="1285820" y="153"/>
                    </a:moveTo>
                    <a:cubicBezTo>
                      <a:pt x="1302970" y="-811"/>
                      <a:pt x="1321802" y="2751"/>
                      <a:pt x="1341292" y="12035"/>
                    </a:cubicBezTo>
                    <a:cubicBezTo>
                      <a:pt x="1392871" y="36645"/>
                      <a:pt x="1423720" y="77221"/>
                      <a:pt x="1426520" y="136315"/>
                    </a:cubicBezTo>
                    <a:cubicBezTo>
                      <a:pt x="1427895" y="165151"/>
                      <a:pt x="1418463" y="189712"/>
                      <a:pt x="1396113" y="207838"/>
                    </a:cubicBezTo>
                    <a:cubicBezTo>
                      <a:pt x="1386976" y="215256"/>
                      <a:pt x="1386288" y="220512"/>
                      <a:pt x="1392674" y="229551"/>
                    </a:cubicBezTo>
                    <a:cubicBezTo>
                      <a:pt x="1429664" y="282063"/>
                      <a:pt x="1430597" y="342877"/>
                      <a:pt x="1429565" y="403102"/>
                    </a:cubicBezTo>
                    <a:cubicBezTo>
                      <a:pt x="1428976" y="437193"/>
                      <a:pt x="1403629" y="464014"/>
                      <a:pt x="1393558" y="495747"/>
                    </a:cubicBezTo>
                    <a:cubicBezTo>
                      <a:pt x="1391594" y="501887"/>
                      <a:pt x="1388794" y="507733"/>
                      <a:pt x="1386337" y="513726"/>
                    </a:cubicBezTo>
                    <a:cubicBezTo>
                      <a:pt x="1410702" y="562898"/>
                      <a:pt x="1448969" y="598070"/>
                      <a:pt x="1497011" y="623319"/>
                    </a:cubicBezTo>
                    <a:cubicBezTo>
                      <a:pt x="1529481" y="640364"/>
                      <a:pt x="1564358" y="653726"/>
                      <a:pt x="1589607" y="681972"/>
                    </a:cubicBezTo>
                    <a:cubicBezTo>
                      <a:pt x="1609354" y="686834"/>
                      <a:pt x="1653172" y="719698"/>
                      <a:pt x="1660836" y="739200"/>
                    </a:cubicBezTo>
                    <a:cubicBezTo>
                      <a:pt x="1722435" y="803649"/>
                      <a:pt x="1758933" y="880575"/>
                      <a:pt x="1775733" y="967719"/>
                    </a:cubicBezTo>
                    <a:cubicBezTo>
                      <a:pt x="1786835" y="1025340"/>
                      <a:pt x="1792681" y="1083551"/>
                      <a:pt x="1799214" y="1141761"/>
                    </a:cubicBezTo>
                    <a:cubicBezTo>
                      <a:pt x="1808106" y="1220947"/>
                      <a:pt x="1810267" y="1300870"/>
                      <a:pt x="1825790" y="1379368"/>
                    </a:cubicBezTo>
                    <a:cubicBezTo>
                      <a:pt x="1831635" y="1408940"/>
                      <a:pt x="1835418" y="1439003"/>
                      <a:pt x="1832913" y="1469165"/>
                    </a:cubicBezTo>
                    <a:cubicBezTo>
                      <a:pt x="1830407" y="1500898"/>
                      <a:pt x="1816554" y="1527817"/>
                      <a:pt x="1792288" y="1547466"/>
                    </a:cubicBezTo>
                    <a:cubicBezTo>
                      <a:pt x="1744295" y="1586371"/>
                      <a:pt x="1689228" y="1613046"/>
                      <a:pt x="1631362" y="1634021"/>
                    </a:cubicBezTo>
                    <a:cubicBezTo>
                      <a:pt x="1637895" y="1643698"/>
                      <a:pt x="1642218" y="1654013"/>
                      <a:pt x="1641825" y="1666049"/>
                    </a:cubicBezTo>
                    <a:cubicBezTo>
                      <a:pt x="1639761" y="1732021"/>
                      <a:pt x="1647523" y="1797944"/>
                      <a:pt x="1642512" y="1864013"/>
                    </a:cubicBezTo>
                    <a:cubicBezTo>
                      <a:pt x="1640499" y="1890933"/>
                      <a:pt x="1654351" y="1915936"/>
                      <a:pt x="1657643" y="1942806"/>
                    </a:cubicBezTo>
                    <a:cubicBezTo>
                      <a:pt x="1671839" y="2058982"/>
                      <a:pt x="1630871" y="2122645"/>
                      <a:pt x="1518379" y="2154084"/>
                    </a:cubicBezTo>
                    <a:cubicBezTo>
                      <a:pt x="1445825" y="2174371"/>
                      <a:pt x="1370814" y="2179284"/>
                      <a:pt x="1296590" y="2189157"/>
                    </a:cubicBezTo>
                    <a:cubicBezTo>
                      <a:pt x="1267215" y="2193087"/>
                      <a:pt x="1239755" y="2193382"/>
                      <a:pt x="1215243" y="2174126"/>
                    </a:cubicBezTo>
                    <a:cubicBezTo>
                      <a:pt x="1190141" y="2198687"/>
                      <a:pt x="1157032" y="2209543"/>
                      <a:pt x="1126429" y="2223838"/>
                    </a:cubicBezTo>
                    <a:cubicBezTo>
                      <a:pt x="1080057" y="2245501"/>
                      <a:pt x="1032703" y="2262448"/>
                      <a:pt x="979355" y="2263874"/>
                    </a:cubicBezTo>
                    <a:cubicBezTo>
                      <a:pt x="930920" y="2265150"/>
                      <a:pt x="882436" y="2276547"/>
                      <a:pt x="836113" y="2291922"/>
                    </a:cubicBezTo>
                    <a:cubicBezTo>
                      <a:pt x="767538" y="2314666"/>
                      <a:pt x="697390" y="2319627"/>
                      <a:pt x="626162" y="2316042"/>
                    </a:cubicBezTo>
                    <a:cubicBezTo>
                      <a:pt x="584309" y="2313929"/>
                      <a:pt x="564808" y="2295606"/>
                      <a:pt x="557194" y="2254294"/>
                    </a:cubicBezTo>
                    <a:cubicBezTo>
                      <a:pt x="555278" y="2243880"/>
                      <a:pt x="553510" y="2233417"/>
                      <a:pt x="551692" y="2223003"/>
                    </a:cubicBezTo>
                    <a:cubicBezTo>
                      <a:pt x="491468" y="2220792"/>
                      <a:pt x="438513" y="2189894"/>
                      <a:pt x="380352" y="2179137"/>
                    </a:cubicBezTo>
                    <a:cubicBezTo>
                      <a:pt x="346260" y="2172848"/>
                      <a:pt x="314920" y="2122989"/>
                      <a:pt x="321699" y="2090666"/>
                    </a:cubicBezTo>
                    <a:cubicBezTo>
                      <a:pt x="245952" y="2081137"/>
                      <a:pt x="171383" y="2063943"/>
                      <a:pt x="94801" y="2059473"/>
                    </a:cubicBezTo>
                    <a:cubicBezTo>
                      <a:pt x="69551" y="2058000"/>
                      <a:pt x="44205" y="2046357"/>
                      <a:pt x="22591" y="2031866"/>
                    </a:cubicBezTo>
                    <a:cubicBezTo>
                      <a:pt x="682" y="2017130"/>
                      <a:pt x="-2119" y="1992716"/>
                      <a:pt x="1124" y="1968645"/>
                    </a:cubicBezTo>
                    <a:cubicBezTo>
                      <a:pt x="10850" y="1896533"/>
                      <a:pt x="89987" y="1848393"/>
                      <a:pt x="136605" y="1840484"/>
                    </a:cubicBezTo>
                    <a:cubicBezTo>
                      <a:pt x="165489" y="1835621"/>
                      <a:pt x="194422" y="1832280"/>
                      <a:pt x="221587" y="1820343"/>
                    </a:cubicBezTo>
                    <a:cubicBezTo>
                      <a:pt x="242513" y="1811108"/>
                      <a:pt x="265208" y="1817543"/>
                      <a:pt x="286871" y="1814400"/>
                    </a:cubicBezTo>
                    <a:cubicBezTo>
                      <a:pt x="296204" y="1807964"/>
                      <a:pt x="307650" y="1812582"/>
                      <a:pt x="318997" y="1808407"/>
                    </a:cubicBezTo>
                    <a:cubicBezTo>
                      <a:pt x="299299" y="1773087"/>
                      <a:pt x="279109" y="1738750"/>
                      <a:pt x="264029" y="1701761"/>
                    </a:cubicBezTo>
                    <a:cubicBezTo>
                      <a:pt x="255039" y="1679803"/>
                      <a:pt x="247868" y="1657305"/>
                      <a:pt x="244380" y="1633824"/>
                    </a:cubicBezTo>
                    <a:cubicBezTo>
                      <a:pt x="239664" y="1602140"/>
                      <a:pt x="252191" y="1581459"/>
                      <a:pt x="282794" y="1568982"/>
                    </a:cubicBezTo>
                    <a:cubicBezTo>
                      <a:pt x="289376" y="1566428"/>
                      <a:pt x="294976" y="1566231"/>
                      <a:pt x="299790" y="1567557"/>
                    </a:cubicBezTo>
                    <a:cubicBezTo>
                      <a:pt x="250471" y="1477123"/>
                      <a:pt x="112485" y="1229396"/>
                      <a:pt x="111601" y="1226842"/>
                    </a:cubicBezTo>
                    <a:cubicBezTo>
                      <a:pt x="98535" y="1189459"/>
                      <a:pt x="98535" y="1189459"/>
                      <a:pt x="139601" y="1191817"/>
                    </a:cubicBezTo>
                    <a:cubicBezTo>
                      <a:pt x="160281" y="1192996"/>
                      <a:pt x="458604" y="1281565"/>
                      <a:pt x="501439" y="1285101"/>
                    </a:cubicBezTo>
                    <a:cubicBezTo>
                      <a:pt x="511509" y="1285937"/>
                      <a:pt x="519271" y="1290505"/>
                      <a:pt x="521875" y="1299888"/>
                    </a:cubicBezTo>
                    <a:cubicBezTo>
                      <a:pt x="540344" y="1366154"/>
                      <a:pt x="578267" y="1425298"/>
                      <a:pt x="593741" y="1492351"/>
                    </a:cubicBezTo>
                    <a:cubicBezTo>
                      <a:pt x="602534" y="1530421"/>
                      <a:pt x="620169" y="1564168"/>
                      <a:pt x="635888" y="1598996"/>
                    </a:cubicBezTo>
                    <a:cubicBezTo>
                      <a:pt x="641439" y="1611277"/>
                      <a:pt x="649937" y="1623312"/>
                      <a:pt x="665657" y="1618547"/>
                    </a:cubicBezTo>
                    <a:cubicBezTo>
                      <a:pt x="691937" y="1610638"/>
                      <a:pt x="717383" y="1620119"/>
                      <a:pt x="743222" y="1619431"/>
                    </a:cubicBezTo>
                    <a:cubicBezTo>
                      <a:pt x="755110" y="1555916"/>
                      <a:pt x="800990" y="1524968"/>
                      <a:pt x="866225" y="1536561"/>
                    </a:cubicBezTo>
                    <a:cubicBezTo>
                      <a:pt x="875804" y="1538280"/>
                      <a:pt x="886071" y="1538870"/>
                      <a:pt x="894716" y="1542849"/>
                    </a:cubicBezTo>
                    <a:cubicBezTo>
                      <a:pt x="920653" y="1554786"/>
                      <a:pt x="937944" y="1543488"/>
                      <a:pt x="953762" y="1524133"/>
                    </a:cubicBezTo>
                    <a:cubicBezTo>
                      <a:pt x="1020717" y="1442098"/>
                      <a:pt x="1072738" y="1351466"/>
                      <a:pt x="1109678" y="1252238"/>
                    </a:cubicBezTo>
                    <a:cubicBezTo>
                      <a:pt x="1112330" y="1245116"/>
                      <a:pt x="1111741" y="1236765"/>
                      <a:pt x="1112085" y="1228807"/>
                    </a:cubicBezTo>
                    <a:cubicBezTo>
                      <a:pt x="1095137" y="1203361"/>
                      <a:pt x="1078141" y="1179733"/>
                      <a:pt x="1073720" y="1169663"/>
                    </a:cubicBezTo>
                    <a:cubicBezTo>
                      <a:pt x="1059130" y="1136407"/>
                      <a:pt x="1059622" y="1102659"/>
                      <a:pt x="1070134" y="1069207"/>
                    </a:cubicBezTo>
                    <a:cubicBezTo>
                      <a:pt x="1098232" y="979656"/>
                      <a:pt x="1108106" y="886126"/>
                      <a:pt x="1130506" y="795298"/>
                    </a:cubicBezTo>
                    <a:cubicBezTo>
                      <a:pt x="1140330" y="755558"/>
                      <a:pt x="1158702" y="724856"/>
                      <a:pt x="1194906" y="705305"/>
                    </a:cubicBezTo>
                    <a:cubicBezTo>
                      <a:pt x="1197215" y="704028"/>
                      <a:pt x="1211558" y="692877"/>
                      <a:pt x="1225460" y="685361"/>
                    </a:cubicBezTo>
                    <a:cubicBezTo>
                      <a:pt x="1218828" y="688652"/>
                      <a:pt x="1212443" y="692435"/>
                      <a:pt x="1205909" y="695923"/>
                    </a:cubicBezTo>
                    <a:cubicBezTo>
                      <a:pt x="1160520" y="706140"/>
                      <a:pt x="1157769" y="704666"/>
                      <a:pt x="1135271" y="658785"/>
                    </a:cubicBezTo>
                    <a:cubicBezTo>
                      <a:pt x="1107173" y="652007"/>
                      <a:pt x="1113018" y="613494"/>
                      <a:pt x="1085263" y="605635"/>
                    </a:cubicBezTo>
                    <a:cubicBezTo>
                      <a:pt x="1076373" y="603081"/>
                      <a:pt x="1069103" y="592715"/>
                      <a:pt x="1073180" y="584021"/>
                    </a:cubicBezTo>
                    <a:cubicBezTo>
                      <a:pt x="1097152" y="532835"/>
                      <a:pt x="1055790" y="508764"/>
                      <a:pt x="1029755" y="479586"/>
                    </a:cubicBezTo>
                    <a:cubicBezTo>
                      <a:pt x="1012611" y="460378"/>
                      <a:pt x="997678" y="440140"/>
                      <a:pt x="987853" y="416905"/>
                    </a:cubicBezTo>
                    <a:cubicBezTo>
                      <a:pt x="974001" y="384140"/>
                      <a:pt x="974296" y="351621"/>
                      <a:pt x="998857" y="322639"/>
                    </a:cubicBezTo>
                    <a:cubicBezTo>
                      <a:pt x="1013102" y="278379"/>
                      <a:pt x="1041102" y="241979"/>
                      <a:pt x="1070281" y="207593"/>
                    </a:cubicBezTo>
                    <a:cubicBezTo>
                      <a:pt x="1104029" y="167803"/>
                      <a:pt x="1144850" y="134891"/>
                      <a:pt x="1195495" y="117600"/>
                    </a:cubicBezTo>
                    <a:cubicBezTo>
                      <a:pt x="1207137" y="113621"/>
                      <a:pt x="1205566" y="106351"/>
                      <a:pt x="1204583" y="98638"/>
                    </a:cubicBezTo>
                    <a:cubicBezTo>
                      <a:pt x="1198062" y="46654"/>
                      <a:pt x="1234369" y="3042"/>
                      <a:pt x="1285820" y="153"/>
                    </a:cubicBezTo>
                    <a:close/>
                  </a:path>
                </a:pathLst>
              </a:custGeom>
              <a:solidFill>
                <a:srgbClr val="FEDCBA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11">
                <a:extLst>
                  <a:ext uri="{FF2B5EF4-FFF2-40B4-BE49-F238E27FC236}">
                    <a16:creationId xmlns:a16="http://schemas.microsoft.com/office/drawing/2014/main" id="{6B05DF0C-DEB0-A05F-890D-F3ED055F011B}"/>
                  </a:ext>
                </a:extLst>
              </p:cNvPr>
              <p:cNvSpPr/>
              <p:nvPr/>
            </p:nvSpPr>
            <p:spPr>
              <a:xfrm>
                <a:off x="2496421" y="4471202"/>
                <a:ext cx="1417032" cy="695296"/>
              </a:xfrm>
              <a:custGeom>
                <a:avLst/>
                <a:gdLst>
                  <a:gd name="connsiteX0" fmla="*/ 510620 w 2346749"/>
                  <a:gd name="connsiteY0" fmla="*/ 1086955 h 1151480"/>
                  <a:gd name="connsiteX1" fmla="*/ 226863 w 2346749"/>
                  <a:gd name="connsiteY1" fmla="*/ 1014307 h 1151480"/>
                  <a:gd name="connsiteX2" fmla="*/ 129728 w 2346749"/>
                  <a:gd name="connsiteY2" fmla="*/ 867792 h 1151480"/>
                  <a:gd name="connsiteX3" fmla="*/ 127125 w 2346749"/>
                  <a:gd name="connsiteY3" fmla="*/ 818330 h 1151480"/>
                  <a:gd name="connsiteX4" fmla="*/ 242727 w 2346749"/>
                  <a:gd name="connsiteY4" fmla="*/ 622759 h 1151480"/>
                  <a:gd name="connsiteX5" fmla="*/ 234591 w 2346749"/>
                  <a:gd name="connsiteY5" fmla="*/ 540430 h 1151480"/>
                  <a:gd name="connsiteX6" fmla="*/ 185536 w 2346749"/>
                  <a:gd name="connsiteY6" fmla="*/ 504879 h 1151480"/>
                  <a:gd name="connsiteX7" fmla="*/ 71968 w 2346749"/>
                  <a:gd name="connsiteY7" fmla="*/ 410185 h 1151480"/>
                  <a:gd name="connsiteX8" fmla="*/ 125173 w 2346749"/>
                  <a:gd name="connsiteY8" fmla="*/ 400260 h 1151480"/>
                  <a:gd name="connsiteX9" fmla="*/ 34139 w 2346749"/>
                  <a:gd name="connsiteY9" fmla="*/ 223644 h 1151480"/>
                  <a:gd name="connsiteX10" fmla="*/ 1598 w 2346749"/>
                  <a:gd name="connsiteY10" fmla="*/ 111134 h 1151480"/>
                  <a:gd name="connsiteX11" fmla="*/ 65216 w 2346749"/>
                  <a:gd name="connsiteY11" fmla="*/ 3749 h 1151480"/>
                  <a:gd name="connsiteX12" fmla="*/ 127369 w 2346749"/>
                  <a:gd name="connsiteY12" fmla="*/ 34419 h 1151480"/>
                  <a:gd name="connsiteX13" fmla="*/ 201318 w 2346749"/>
                  <a:gd name="connsiteY13" fmla="*/ 93318 h 1151480"/>
                  <a:gd name="connsiteX14" fmla="*/ 496058 w 2346749"/>
                  <a:gd name="connsiteY14" fmla="*/ 227224 h 1151480"/>
                  <a:gd name="connsiteX15" fmla="*/ 649814 w 2346749"/>
                  <a:gd name="connsiteY15" fmla="*/ 299302 h 1151480"/>
                  <a:gd name="connsiteX16" fmla="*/ 689432 w 2346749"/>
                  <a:gd name="connsiteY16" fmla="*/ 306380 h 1151480"/>
                  <a:gd name="connsiteX17" fmla="*/ 968552 w 2346749"/>
                  <a:gd name="connsiteY17" fmla="*/ 297512 h 1151480"/>
                  <a:gd name="connsiteX18" fmla="*/ 1106607 w 2346749"/>
                  <a:gd name="connsiteY18" fmla="*/ 265785 h 1151480"/>
                  <a:gd name="connsiteX19" fmla="*/ 1388167 w 2346749"/>
                  <a:gd name="connsiteY19" fmla="*/ 263426 h 1151480"/>
                  <a:gd name="connsiteX20" fmla="*/ 1690473 w 2346749"/>
                  <a:gd name="connsiteY20" fmla="*/ 249921 h 1151480"/>
                  <a:gd name="connsiteX21" fmla="*/ 2141571 w 2346749"/>
                  <a:gd name="connsiteY21" fmla="*/ 153193 h 1151480"/>
                  <a:gd name="connsiteX22" fmla="*/ 2248224 w 2346749"/>
                  <a:gd name="connsiteY22" fmla="*/ 114144 h 1151480"/>
                  <a:gd name="connsiteX23" fmla="*/ 2298744 w 2346749"/>
                  <a:gd name="connsiteY23" fmla="*/ 111866 h 1151480"/>
                  <a:gd name="connsiteX24" fmla="*/ 2316072 w 2346749"/>
                  <a:gd name="connsiteY24" fmla="*/ 164908 h 1151480"/>
                  <a:gd name="connsiteX25" fmla="*/ 2317211 w 2346749"/>
                  <a:gd name="connsiteY25" fmla="*/ 492758 h 1151480"/>
                  <a:gd name="connsiteX26" fmla="*/ 2342267 w 2346749"/>
                  <a:gd name="connsiteY26" fmla="*/ 623247 h 1151480"/>
                  <a:gd name="connsiteX27" fmla="*/ 2111634 w 2346749"/>
                  <a:gd name="connsiteY27" fmla="*/ 973143 h 1151480"/>
                  <a:gd name="connsiteX28" fmla="*/ 1744328 w 2346749"/>
                  <a:gd name="connsiteY28" fmla="*/ 1031229 h 1151480"/>
                  <a:gd name="connsiteX29" fmla="*/ 1609608 w 2346749"/>
                  <a:gd name="connsiteY29" fmla="*/ 1006335 h 1151480"/>
                  <a:gd name="connsiteX30" fmla="*/ 1562668 w 2346749"/>
                  <a:gd name="connsiteY30" fmla="*/ 979082 h 1151480"/>
                  <a:gd name="connsiteX31" fmla="*/ 1476760 w 2346749"/>
                  <a:gd name="connsiteY31" fmla="*/ 899031 h 1151480"/>
                  <a:gd name="connsiteX32" fmla="*/ 1413793 w 2346749"/>
                  <a:gd name="connsiteY32" fmla="*/ 900089 h 1151480"/>
                  <a:gd name="connsiteX33" fmla="*/ 1154768 w 2346749"/>
                  <a:gd name="connsiteY33" fmla="*/ 1032856 h 1151480"/>
                  <a:gd name="connsiteX34" fmla="*/ 909816 w 2346749"/>
                  <a:gd name="connsiteY34" fmla="*/ 1129258 h 1151480"/>
                  <a:gd name="connsiteX35" fmla="*/ 803651 w 2346749"/>
                  <a:gd name="connsiteY35" fmla="*/ 1151061 h 1151480"/>
                  <a:gd name="connsiteX36" fmla="*/ 556015 w 2346749"/>
                  <a:gd name="connsiteY36" fmla="*/ 1112500 h 1151480"/>
                  <a:gd name="connsiteX37" fmla="*/ 510620 w 2346749"/>
                  <a:gd name="connsiteY37" fmla="*/ 1086955 h 1151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346749" h="1151480">
                    <a:moveTo>
                      <a:pt x="510620" y="1086955"/>
                    </a:moveTo>
                    <a:cubicBezTo>
                      <a:pt x="410801" y="1083295"/>
                      <a:pt x="323184" y="1032124"/>
                      <a:pt x="226863" y="1014307"/>
                    </a:cubicBezTo>
                    <a:cubicBezTo>
                      <a:pt x="170405" y="1003895"/>
                      <a:pt x="118583" y="921240"/>
                      <a:pt x="129728" y="867792"/>
                    </a:cubicBezTo>
                    <a:cubicBezTo>
                      <a:pt x="114597" y="852091"/>
                      <a:pt x="122407" y="834926"/>
                      <a:pt x="127125" y="818330"/>
                    </a:cubicBezTo>
                    <a:cubicBezTo>
                      <a:pt x="148602" y="743079"/>
                      <a:pt x="181956" y="675963"/>
                      <a:pt x="242727" y="622759"/>
                    </a:cubicBezTo>
                    <a:cubicBezTo>
                      <a:pt x="295199" y="576795"/>
                      <a:pt x="292921" y="574110"/>
                      <a:pt x="234591" y="540430"/>
                    </a:cubicBezTo>
                    <a:cubicBezTo>
                      <a:pt x="217020" y="530261"/>
                      <a:pt x="199203" y="519604"/>
                      <a:pt x="185536" y="504879"/>
                    </a:cubicBezTo>
                    <a:cubicBezTo>
                      <a:pt x="151612" y="468352"/>
                      <a:pt x="124522" y="424097"/>
                      <a:pt x="71968" y="410185"/>
                    </a:cubicBezTo>
                    <a:cubicBezTo>
                      <a:pt x="87425" y="399528"/>
                      <a:pt x="106380" y="407175"/>
                      <a:pt x="125173" y="400260"/>
                    </a:cubicBezTo>
                    <a:cubicBezTo>
                      <a:pt x="92550" y="341849"/>
                      <a:pt x="59115" y="284903"/>
                      <a:pt x="34139" y="223644"/>
                    </a:cubicBezTo>
                    <a:cubicBezTo>
                      <a:pt x="19252" y="187199"/>
                      <a:pt x="7374" y="150021"/>
                      <a:pt x="1598" y="111134"/>
                    </a:cubicBezTo>
                    <a:cubicBezTo>
                      <a:pt x="-6211" y="58662"/>
                      <a:pt x="14533" y="24413"/>
                      <a:pt x="65216" y="3749"/>
                    </a:cubicBezTo>
                    <a:cubicBezTo>
                      <a:pt x="96862" y="-8454"/>
                      <a:pt x="114760" y="11071"/>
                      <a:pt x="127369" y="34419"/>
                    </a:cubicBezTo>
                    <a:cubicBezTo>
                      <a:pt x="144128" y="65252"/>
                      <a:pt x="170811" y="79325"/>
                      <a:pt x="201318" y="93318"/>
                    </a:cubicBezTo>
                    <a:cubicBezTo>
                      <a:pt x="299348" y="138143"/>
                      <a:pt x="403479" y="168162"/>
                      <a:pt x="496058" y="227224"/>
                    </a:cubicBezTo>
                    <a:cubicBezTo>
                      <a:pt x="542754" y="257080"/>
                      <a:pt x="598969" y="274001"/>
                      <a:pt x="649814" y="299302"/>
                    </a:cubicBezTo>
                    <a:cubicBezTo>
                      <a:pt x="662261" y="305485"/>
                      <a:pt x="675765" y="306054"/>
                      <a:pt x="689432" y="306380"/>
                    </a:cubicBezTo>
                    <a:cubicBezTo>
                      <a:pt x="782662" y="308332"/>
                      <a:pt x="875729" y="307763"/>
                      <a:pt x="968552" y="297512"/>
                    </a:cubicBezTo>
                    <a:cubicBezTo>
                      <a:pt x="1015655" y="292306"/>
                      <a:pt x="1059097" y="269934"/>
                      <a:pt x="1106607" y="265785"/>
                    </a:cubicBezTo>
                    <a:cubicBezTo>
                      <a:pt x="1200325" y="239996"/>
                      <a:pt x="1293962" y="250491"/>
                      <a:pt x="1388167" y="263426"/>
                    </a:cubicBezTo>
                    <a:cubicBezTo>
                      <a:pt x="1489451" y="277256"/>
                      <a:pt x="1590247" y="264809"/>
                      <a:pt x="1690473" y="249921"/>
                    </a:cubicBezTo>
                    <a:cubicBezTo>
                      <a:pt x="1842845" y="227224"/>
                      <a:pt x="1995462" y="205503"/>
                      <a:pt x="2141571" y="153193"/>
                    </a:cubicBezTo>
                    <a:cubicBezTo>
                      <a:pt x="2177204" y="140421"/>
                      <a:pt x="2212348" y="126184"/>
                      <a:pt x="2248224" y="114144"/>
                    </a:cubicBezTo>
                    <a:cubicBezTo>
                      <a:pt x="2264738" y="108612"/>
                      <a:pt x="2281335" y="100884"/>
                      <a:pt x="2298744" y="111866"/>
                    </a:cubicBezTo>
                    <a:cubicBezTo>
                      <a:pt x="2309482" y="127893"/>
                      <a:pt x="2316641" y="144977"/>
                      <a:pt x="2316072" y="164908"/>
                    </a:cubicBezTo>
                    <a:cubicBezTo>
                      <a:pt x="2312737" y="274164"/>
                      <a:pt x="2325509" y="383339"/>
                      <a:pt x="2317211" y="492758"/>
                    </a:cubicBezTo>
                    <a:cubicBezTo>
                      <a:pt x="2313794" y="537257"/>
                      <a:pt x="2336817" y="578747"/>
                      <a:pt x="2342267" y="623247"/>
                    </a:cubicBezTo>
                    <a:cubicBezTo>
                      <a:pt x="2365778" y="815645"/>
                      <a:pt x="2297930" y="921078"/>
                      <a:pt x="2111634" y="973143"/>
                    </a:cubicBezTo>
                    <a:cubicBezTo>
                      <a:pt x="1991476" y="1006742"/>
                      <a:pt x="1867251" y="1014796"/>
                      <a:pt x="1744328" y="1031229"/>
                    </a:cubicBezTo>
                    <a:cubicBezTo>
                      <a:pt x="1695679" y="1037737"/>
                      <a:pt x="1650203" y="1038225"/>
                      <a:pt x="1609608" y="1006335"/>
                    </a:cubicBezTo>
                    <a:cubicBezTo>
                      <a:pt x="1587480" y="1008450"/>
                      <a:pt x="1575685" y="992830"/>
                      <a:pt x="1562668" y="979082"/>
                    </a:cubicBezTo>
                    <a:cubicBezTo>
                      <a:pt x="1535659" y="950690"/>
                      <a:pt x="1509789" y="921159"/>
                      <a:pt x="1476760" y="899031"/>
                    </a:cubicBezTo>
                    <a:cubicBezTo>
                      <a:pt x="1455202" y="884632"/>
                      <a:pt x="1436653" y="885039"/>
                      <a:pt x="1413793" y="900089"/>
                    </a:cubicBezTo>
                    <a:cubicBezTo>
                      <a:pt x="1332441" y="953700"/>
                      <a:pt x="1246777" y="998444"/>
                      <a:pt x="1154768" y="1032856"/>
                    </a:cubicBezTo>
                    <a:cubicBezTo>
                      <a:pt x="1072683" y="1063526"/>
                      <a:pt x="991819" y="1097938"/>
                      <a:pt x="909816" y="1129258"/>
                    </a:cubicBezTo>
                    <a:cubicBezTo>
                      <a:pt x="875078" y="1142519"/>
                      <a:pt x="840910" y="1153827"/>
                      <a:pt x="803651" y="1151061"/>
                    </a:cubicBezTo>
                    <a:cubicBezTo>
                      <a:pt x="720102" y="1144878"/>
                      <a:pt x="636472" y="1139346"/>
                      <a:pt x="556015" y="1112500"/>
                    </a:cubicBezTo>
                    <a:cubicBezTo>
                      <a:pt x="538930" y="1106561"/>
                      <a:pt x="523067" y="1100134"/>
                      <a:pt x="510620" y="1086955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12">
                <a:extLst>
                  <a:ext uri="{FF2B5EF4-FFF2-40B4-BE49-F238E27FC236}">
                    <a16:creationId xmlns:a16="http://schemas.microsoft.com/office/drawing/2014/main" id="{29752183-8552-ABA7-3CD0-E772810F1669}"/>
                  </a:ext>
                </a:extLst>
              </p:cNvPr>
              <p:cNvSpPr/>
              <p:nvPr/>
            </p:nvSpPr>
            <p:spPr>
              <a:xfrm>
                <a:off x="3315602" y="3582958"/>
                <a:ext cx="598338" cy="931329"/>
              </a:xfrm>
              <a:custGeom>
                <a:avLst/>
                <a:gdLst>
                  <a:gd name="connsiteX0" fmla="*/ 990909 w 990908"/>
                  <a:gd name="connsiteY0" fmla="*/ 100487 h 1542375"/>
                  <a:gd name="connsiteX1" fmla="*/ 878236 w 990908"/>
                  <a:gd name="connsiteY1" fmla="*/ 93247 h 1542375"/>
                  <a:gd name="connsiteX2" fmla="*/ 825926 w 990908"/>
                  <a:gd name="connsiteY2" fmla="*/ 110086 h 1542375"/>
                  <a:gd name="connsiteX3" fmla="*/ 683234 w 990908"/>
                  <a:gd name="connsiteY3" fmla="*/ 348123 h 1542375"/>
                  <a:gd name="connsiteX4" fmla="*/ 719273 w 990908"/>
                  <a:gd name="connsiteY4" fmla="*/ 512211 h 1542375"/>
                  <a:gd name="connsiteX5" fmla="*/ 842929 w 990908"/>
                  <a:gd name="connsiteY5" fmla="*/ 783765 h 1542375"/>
                  <a:gd name="connsiteX6" fmla="*/ 969757 w 990908"/>
                  <a:gd name="connsiteY6" fmla="*/ 1096972 h 1542375"/>
                  <a:gd name="connsiteX7" fmla="*/ 977323 w 990908"/>
                  <a:gd name="connsiteY7" fmla="*/ 1157660 h 1542375"/>
                  <a:gd name="connsiteX8" fmla="*/ 943074 w 990908"/>
                  <a:gd name="connsiteY8" fmla="*/ 1265778 h 1542375"/>
                  <a:gd name="connsiteX9" fmla="*/ 901584 w 990908"/>
                  <a:gd name="connsiteY9" fmla="*/ 1307999 h 1542375"/>
                  <a:gd name="connsiteX10" fmla="*/ 89525 w 990908"/>
                  <a:gd name="connsiteY10" fmla="*/ 1542376 h 1542375"/>
                  <a:gd name="connsiteX11" fmla="*/ 113524 w 990908"/>
                  <a:gd name="connsiteY11" fmla="*/ 1491286 h 1542375"/>
                  <a:gd name="connsiteX12" fmla="*/ 105226 w 990908"/>
                  <a:gd name="connsiteY12" fmla="*/ 1443776 h 1542375"/>
                  <a:gd name="connsiteX13" fmla="*/ 116615 w 990908"/>
                  <a:gd name="connsiteY13" fmla="*/ 1355916 h 1542375"/>
                  <a:gd name="connsiteX14" fmla="*/ 135489 w 990908"/>
                  <a:gd name="connsiteY14" fmla="*/ 1249995 h 1542375"/>
                  <a:gd name="connsiteX15" fmla="*/ 146553 w 990908"/>
                  <a:gd name="connsiteY15" fmla="*/ 1036120 h 1542375"/>
                  <a:gd name="connsiteX16" fmla="*/ 18586 w 990908"/>
                  <a:gd name="connsiteY16" fmla="*/ 813296 h 1542375"/>
                  <a:gd name="connsiteX17" fmla="*/ 12647 w 990908"/>
                  <a:gd name="connsiteY17" fmla="*/ 646931 h 1542375"/>
                  <a:gd name="connsiteX18" fmla="*/ 112629 w 990908"/>
                  <a:gd name="connsiteY18" fmla="*/ 193310 h 1542375"/>
                  <a:gd name="connsiteX19" fmla="*/ 219282 w 990908"/>
                  <a:gd name="connsiteY19" fmla="*/ 44272 h 1542375"/>
                  <a:gd name="connsiteX20" fmla="*/ 313244 w 990908"/>
                  <a:gd name="connsiteY20" fmla="*/ 4491 h 1542375"/>
                  <a:gd name="connsiteX21" fmla="*/ 244013 w 990908"/>
                  <a:gd name="connsiteY21" fmla="*/ 155563 h 1542375"/>
                  <a:gd name="connsiteX22" fmla="*/ 146390 w 990908"/>
                  <a:gd name="connsiteY22" fmla="*/ 455427 h 1542375"/>
                  <a:gd name="connsiteX23" fmla="*/ 249138 w 990908"/>
                  <a:gd name="connsiteY23" fmla="*/ 544020 h 1542375"/>
                  <a:gd name="connsiteX24" fmla="*/ 514591 w 990908"/>
                  <a:gd name="connsiteY24" fmla="*/ 420934 h 1542375"/>
                  <a:gd name="connsiteX25" fmla="*/ 673797 w 990908"/>
                  <a:gd name="connsiteY25" fmla="*/ 169148 h 1542375"/>
                  <a:gd name="connsiteX26" fmla="*/ 873029 w 990908"/>
                  <a:gd name="connsiteY26" fmla="*/ 5549 h 1542375"/>
                  <a:gd name="connsiteX27" fmla="*/ 990909 w 990908"/>
                  <a:gd name="connsiteY27" fmla="*/ 100487 h 1542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90908" h="1542375">
                    <a:moveTo>
                      <a:pt x="990909" y="100487"/>
                    </a:moveTo>
                    <a:cubicBezTo>
                      <a:pt x="953324" y="98047"/>
                      <a:pt x="915820" y="95606"/>
                      <a:pt x="878236" y="93247"/>
                    </a:cubicBezTo>
                    <a:cubicBezTo>
                      <a:pt x="858630" y="92026"/>
                      <a:pt x="838780" y="94874"/>
                      <a:pt x="825926" y="110086"/>
                    </a:cubicBezTo>
                    <a:cubicBezTo>
                      <a:pt x="765319" y="181514"/>
                      <a:pt x="711951" y="257660"/>
                      <a:pt x="683234" y="348123"/>
                    </a:cubicBezTo>
                    <a:cubicBezTo>
                      <a:pt x="663872" y="409138"/>
                      <a:pt x="685349" y="464295"/>
                      <a:pt x="719273" y="512211"/>
                    </a:cubicBezTo>
                    <a:cubicBezTo>
                      <a:pt x="778172" y="595272"/>
                      <a:pt x="825113" y="680773"/>
                      <a:pt x="842929" y="783765"/>
                    </a:cubicBezTo>
                    <a:cubicBezTo>
                      <a:pt x="862290" y="896031"/>
                      <a:pt x="903943" y="1002196"/>
                      <a:pt x="969757" y="1096972"/>
                    </a:cubicBezTo>
                    <a:cubicBezTo>
                      <a:pt x="983587" y="1116903"/>
                      <a:pt x="985458" y="1135207"/>
                      <a:pt x="977323" y="1157660"/>
                    </a:cubicBezTo>
                    <a:cubicBezTo>
                      <a:pt x="964469" y="1193211"/>
                      <a:pt x="953080" y="1229332"/>
                      <a:pt x="943074" y="1265778"/>
                    </a:cubicBezTo>
                    <a:cubicBezTo>
                      <a:pt x="936891" y="1288394"/>
                      <a:pt x="917366" y="1297668"/>
                      <a:pt x="901584" y="1307999"/>
                    </a:cubicBezTo>
                    <a:cubicBezTo>
                      <a:pt x="691370" y="1436862"/>
                      <a:pt x="204638" y="1535217"/>
                      <a:pt x="89525" y="1542376"/>
                    </a:cubicBezTo>
                    <a:cubicBezTo>
                      <a:pt x="110026" y="1528464"/>
                      <a:pt x="117591" y="1520410"/>
                      <a:pt x="113524" y="1491286"/>
                    </a:cubicBezTo>
                    <a:cubicBezTo>
                      <a:pt x="110839" y="1475423"/>
                      <a:pt x="109700" y="1459152"/>
                      <a:pt x="105226" y="1443776"/>
                    </a:cubicBezTo>
                    <a:cubicBezTo>
                      <a:pt x="96196" y="1412537"/>
                      <a:pt x="94569" y="1383820"/>
                      <a:pt x="116615" y="1355916"/>
                    </a:cubicBezTo>
                    <a:cubicBezTo>
                      <a:pt x="141021" y="1324921"/>
                      <a:pt x="133455" y="1284895"/>
                      <a:pt x="135489" y="1249995"/>
                    </a:cubicBezTo>
                    <a:cubicBezTo>
                      <a:pt x="139638" y="1178812"/>
                      <a:pt x="151759" y="1107791"/>
                      <a:pt x="146553" y="1036120"/>
                    </a:cubicBezTo>
                    <a:cubicBezTo>
                      <a:pt x="142729" y="984136"/>
                      <a:pt x="34042" y="848603"/>
                      <a:pt x="18586" y="813296"/>
                    </a:cubicBezTo>
                    <a:cubicBezTo>
                      <a:pt x="-5576" y="758139"/>
                      <a:pt x="-4681" y="702332"/>
                      <a:pt x="12647" y="646931"/>
                    </a:cubicBezTo>
                    <a:cubicBezTo>
                      <a:pt x="59180" y="498625"/>
                      <a:pt x="75532" y="343730"/>
                      <a:pt x="112629" y="193310"/>
                    </a:cubicBezTo>
                    <a:cubicBezTo>
                      <a:pt x="128818" y="127496"/>
                      <a:pt x="159325" y="76651"/>
                      <a:pt x="219282" y="44272"/>
                    </a:cubicBezTo>
                    <a:cubicBezTo>
                      <a:pt x="226197" y="40530"/>
                      <a:pt x="296973" y="-16091"/>
                      <a:pt x="313244" y="4491"/>
                    </a:cubicBezTo>
                    <a:cubicBezTo>
                      <a:pt x="323331" y="17264"/>
                      <a:pt x="267849" y="82915"/>
                      <a:pt x="244013" y="155563"/>
                    </a:cubicBezTo>
                    <a:cubicBezTo>
                      <a:pt x="161603" y="301020"/>
                      <a:pt x="146716" y="447373"/>
                      <a:pt x="146390" y="455427"/>
                    </a:cubicBezTo>
                    <a:cubicBezTo>
                      <a:pt x="143868" y="524577"/>
                      <a:pt x="179988" y="545647"/>
                      <a:pt x="249138" y="544020"/>
                    </a:cubicBezTo>
                    <a:cubicBezTo>
                      <a:pt x="356930" y="541498"/>
                      <a:pt x="447231" y="506354"/>
                      <a:pt x="514591" y="420934"/>
                    </a:cubicBezTo>
                    <a:cubicBezTo>
                      <a:pt x="574547" y="344869"/>
                      <a:pt x="628321" y="253836"/>
                      <a:pt x="673797" y="169148"/>
                    </a:cubicBezTo>
                    <a:cubicBezTo>
                      <a:pt x="730174" y="62984"/>
                      <a:pt x="751570" y="2946"/>
                      <a:pt x="873029" y="5549"/>
                    </a:cubicBezTo>
                    <a:cubicBezTo>
                      <a:pt x="905651" y="13765"/>
                      <a:pt x="978136" y="68190"/>
                      <a:pt x="990909" y="100487"/>
                    </a:cubicBezTo>
                    <a:close/>
                  </a:path>
                </a:pathLst>
              </a:custGeom>
              <a:solidFill>
                <a:srgbClr val="FFFFFC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13">
                <a:extLst>
                  <a:ext uri="{FF2B5EF4-FFF2-40B4-BE49-F238E27FC236}">
                    <a16:creationId xmlns:a16="http://schemas.microsoft.com/office/drawing/2014/main" id="{5A164F90-7BAD-0B1E-C2C7-0E84242EE892}"/>
                  </a:ext>
                </a:extLst>
              </p:cNvPr>
              <p:cNvSpPr/>
              <p:nvPr/>
            </p:nvSpPr>
            <p:spPr>
              <a:xfrm>
                <a:off x="2356980" y="4095430"/>
                <a:ext cx="806364" cy="570646"/>
              </a:xfrm>
              <a:custGeom>
                <a:avLst/>
                <a:gdLst>
                  <a:gd name="connsiteX0" fmla="*/ 1130494 w 1335420"/>
                  <a:gd name="connsiteY0" fmla="*/ 889890 h 945047"/>
                  <a:gd name="connsiteX1" fmla="*/ 1166451 w 1335420"/>
                  <a:gd name="connsiteY1" fmla="*/ 879070 h 945047"/>
                  <a:gd name="connsiteX2" fmla="*/ 1261145 w 1335420"/>
                  <a:gd name="connsiteY2" fmla="*/ 845635 h 945047"/>
                  <a:gd name="connsiteX3" fmla="*/ 1287178 w 1335420"/>
                  <a:gd name="connsiteY3" fmla="*/ 877850 h 945047"/>
                  <a:gd name="connsiteX4" fmla="*/ 1335420 w 1335420"/>
                  <a:gd name="connsiteY4" fmla="*/ 901930 h 945047"/>
                  <a:gd name="connsiteX5" fmla="*/ 922394 w 1335420"/>
                  <a:gd name="connsiteY5" fmla="*/ 945047 h 945047"/>
                  <a:gd name="connsiteX6" fmla="*/ 852513 w 1335420"/>
                  <a:gd name="connsiteY6" fmla="*/ 927557 h 945047"/>
                  <a:gd name="connsiteX7" fmla="*/ 401902 w 1335420"/>
                  <a:gd name="connsiteY7" fmla="*/ 721817 h 945047"/>
                  <a:gd name="connsiteX8" fmla="*/ 352847 w 1335420"/>
                  <a:gd name="connsiteY8" fmla="*/ 676991 h 945047"/>
                  <a:gd name="connsiteX9" fmla="*/ 12794 w 1335420"/>
                  <a:gd name="connsiteY9" fmla="*/ 59446 h 945047"/>
                  <a:gd name="connsiteX10" fmla="*/ 59165 w 1335420"/>
                  <a:gd name="connsiteY10" fmla="*/ 1442 h 945047"/>
                  <a:gd name="connsiteX11" fmla="*/ 658406 w 1335420"/>
                  <a:gd name="connsiteY11" fmla="*/ 155930 h 945047"/>
                  <a:gd name="connsiteX12" fmla="*/ 692249 w 1335420"/>
                  <a:gd name="connsiteY12" fmla="*/ 180417 h 945047"/>
                  <a:gd name="connsiteX13" fmla="*/ 811267 w 1335420"/>
                  <a:gd name="connsiteY13" fmla="*/ 499155 h 945047"/>
                  <a:gd name="connsiteX14" fmla="*/ 881067 w 1335420"/>
                  <a:gd name="connsiteY14" fmla="*/ 675771 h 945047"/>
                  <a:gd name="connsiteX15" fmla="*/ 930367 w 1335420"/>
                  <a:gd name="connsiteY15" fmla="*/ 708149 h 945047"/>
                  <a:gd name="connsiteX16" fmla="*/ 1058822 w 1335420"/>
                  <a:gd name="connsiteY16" fmla="*/ 709614 h 945047"/>
                  <a:gd name="connsiteX17" fmla="*/ 1050199 w 1335420"/>
                  <a:gd name="connsiteY17" fmla="*/ 750452 h 945047"/>
                  <a:gd name="connsiteX18" fmla="*/ 1054429 w 1335420"/>
                  <a:gd name="connsiteY18" fmla="*/ 885253 h 945047"/>
                  <a:gd name="connsiteX19" fmla="*/ 1086645 w 1335420"/>
                  <a:gd name="connsiteY19" fmla="*/ 895016 h 945047"/>
                  <a:gd name="connsiteX20" fmla="*/ 1130494 w 1335420"/>
                  <a:gd name="connsiteY20" fmla="*/ 889890 h 945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35420" h="945047">
                    <a:moveTo>
                      <a:pt x="1130494" y="889890"/>
                    </a:moveTo>
                    <a:cubicBezTo>
                      <a:pt x="1142452" y="886311"/>
                      <a:pt x="1154411" y="882650"/>
                      <a:pt x="1166451" y="879070"/>
                    </a:cubicBezTo>
                    <a:cubicBezTo>
                      <a:pt x="1195331" y="860278"/>
                      <a:pt x="1218842" y="826354"/>
                      <a:pt x="1261145" y="845635"/>
                    </a:cubicBezTo>
                    <a:cubicBezTo>
                      <a:pt x="1262366" y="862881"/>
                      <a:pt x="1263911" y="887694"/>
                      <a:pt x="1287178" y="877850"/>
                    </a:cubicBezTo>
                    <a:cubicBezTo>
                      <a:pt x="1318092" y="864834"/>
                      <a:pt x="1323787" y="885497"/>
                      <a:pt x="1335420" y="901930"/>
                    </a:cubicBezTo>
                    <a:cubicBezTo>
                      <a:pt x="1201026" y="948301"/>
                      <a:pt x="1061507" y="944559"/>
                      <a:pt x="922394" y="945047"/>
                    </a:cubicBezTo>
                    <a:cubicBezTo>
                      <a:pt x="897256" y="945128"/>
                      <a:pt x="874803" y="938865"/>
                      <a:pt x="852513" y="927557"/>
                    </a:cubicBezTo>
                    <a:cubicBezTo>
                      <a:pt x="705102" y="852956"/>
                      <a:pt x="558831" y="775672"/>
                      <a:pt x="401902" y="721817"/>
                    </a:cubicBezTo>
                    <a:cubicBezTo>
                      <a:pt x="379367" y="714088"/>
                      <a:pt x="362853" y="700339"/>
                      <a:pt x="352847" y="676991"/>
                    </a:cubicBezTo>
                    <a:cubicBezTo>
                      <a:pt x="342271" y="652423"/>
                      <a:pt x="14584" y="64571"/>
                      <a:pt x="12794" y="59446"/>
                    </a:cubicBezTo>
                    <a:cubicBezTo>
                      <a:pt x="-8846" y="-2463"/>
                      <a:pt x="-8846" y="-2545"/>
                      <a:pt x="59165" y="1442"/>
                    </a:cubicBezTo>
                    <a:cubicBezTo>
                      <a:pt x="93333" y="3394"/>
                      <a:pt x="587467" y="150072"/>
                      <a:pt x="658406" y="155930"/>
                    </a:cubicBezTo>
                    <a:cubicBezTo>
                      <a:pt x="675165" y="157313"/>
                      <a:pt x="687937" y="164879"/>
                      <a:pt x="692249" y="180417"/>
                    </a:cubicBezTo>
                    <a:cubicBezTo>
                      <a:pt x="722918" y="290161"/>
                      <a:pt x="785722" y="388109"/>
                      <a:pt x="811267" y="499155"/>
                    </a:cubicBezTo>
                    <a:cubicBezTo>
                      <a:pt x="825829" y="562285"/>
                      <a:pt x="855035" y="618092"/>
                      <a:pt x="881067" y="675771"/>
                    </a:cubicBezTo>
                    <a:cubicBezTo>
                      <a:pt x="890260" y="696109"/>
                      <a:pt x="904334" y="715959"/>
                      <a:pt x="930367" y="708149"/>
                    </a:cubicBezTo>
                    <a:cubicBezTo>
                      <a:pt x="973809" y="694970"/>
                      <a:pt x="1016031" y="710671"/>
                      <a:pt x="1058822" y="709614"/>
                    </a:cubicBezTo>
                    <a:cubicBezTo>
                      <a:pt x="1055975" y="723199"/>
                      <a:pt x="1053046" y="736785"/>
                      <a:pt x="1050199" y="750452"/>
                    </a:cubicBezTo>
                    <a:cubicBezTo>
                      <a:pt x="1021319" y="771035"/>
                      <a:pt x="1021807" y="841567"/>
                      <a:pt x="1054429" y="885253"/>
                    </a:cubicBezTo>
                    <a:cubicBezTo>
                      <a:pt x="1062890" y="896643"/>
                      <a:pt x="1074198" y="899409"/>
                      <a:pt x="1086645" y="895016"/>
                    </a:cubicBezTo>
                    <a:cubicBezTo>
                      <a:pt x="1101044" y="889890"/>
                      <a:pt x="1116176" y="894039"/>
                      <a:pt x="1130494" y="889890"/>
                    </a:cubicBezTo>
                    <a:close/>
                  </a:path>
                </a:pathLst>
              </a:custGeom>
              <a:solidFill>
                <a:srgbClr val="B7B6BA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14">
                <a:extLst>
                  <a:ext uri="{FF2B5EF4-FFF2-40B4-BE49-F238E27FC236}">
                    <a16:creationId xmlns:a16="http://schemas.microsoft.com/office/drawing/2014/main" id="{F5FF6780-88BB-5ABF-FE4B-4484C2BC64AB}"/>
                  </a:ext>
                </a:extLst>
              </p:cNvPr>
              <p:cNvSpPr/>
              <p:nvPr/>
            </p:nvSpPr>
            <p:spPr>
              <a:xfrm>
                <a:off x="3251913" y="2904435"/>
                <a:ext cx="430936" cy="513676"/>
              </a:xfrm>
              <a:custGeom>
                <a:avLst/>
                <a:gdLst>
                  <a:gd name="connsiteX0" fmla="*/ 641707 w 713674"/>
                  <a:gd name="connsiteY0" fmla="*/ 850701 h 850700"/>
                  <a:gd name="connsiteX1" fmla="*/ 638860 w 713674"/>
                  <a:gd name="connsiteY1" fmla="*/ 728265 h 850700"/>
                  <a:gd name="connsiteX2" fmla="*/ 587771 w 713674"/>
                  <a:gd name="connsiteY2" fmla="*/ 579391 h 850700"/>
                  <a:gd name="connsiteX3" fmla="*/ 517482 w 713674"/>
                  <a:gd name="connsiteY3" fmla="*/ 560924 h 850700"/>
                  <a:gd name="connsiteX4" fmla="*/ 463708 w 713674"/>
                  <a:gd name="connsiteY4" fmla="*/ 631131 h 850700"/>
                  <a:gd name="connsiteX5" fmla="*/ 463220 w 713674"/>
                  <a:gd name="connsiteY5" fmla="*/ 696945 h 850700"/>
                  <a:gd name="connsiteX6" fmla="*/ 373326 w 713674"/>
                  <a:gd name="connsiteY6" fmla="*/ 644228 h 850700"/>
                  <a:gd name="connsiteX7" fmla="*/ 154325 w 713674"/>
                  <a:gd name="connsiteY7" fmla="*/ 550022 h 850700"/>
                  <a:gd name="connsiteX8" fmla="*/ 57435 w 713674"/>
                  <a:gd name="connsiteY8" fmla="*/ 522444 h 850700"/>
                  <a:gd name="connsiteX9" fmla="*/ 0 w 713674"/>
                  <a:gd name="connsiteY9" fmla="*/ 534322 h 850700"/>
                  <a:gd name="connsiteX10" fmla="*/ 118286 w 713674"/>
                  <a:gd name="connsiteY10" fmla="*/ 343794 h 850700"/>
                  <a:gd name="connsiteX11" fmla="*/ 325653 w 713674"/>
                  <a:gd name="connsiteY11" fmla="*/ 194757 h 850700"/>
                  <a:gd name="connsiteX12" fmla="*/ 340704 w 713674"/>
                  <a:gd name="connsiteY12" fmla="*/ 163355 h 850700"/>
                  <a:gd name="connsiteX13" fmla="*/ 567107 w 713674"/>
                  <a:gd name="connsiteY13" fmla="*/ 19931 h 850700"/>
                  <a:gd name="connsiteX14" fmla="*/ 708253 w 713674"/>
                  <a:gd name="connsiteY14" fmla="*/ 225752 h 850700"/>
                  <a:gd name="connsiteX15" fmla="*/ 657896 w 713674"/>
                  <a:gd name="connsiteY15" fmla="*/ 344201 h 850700"/>
                  <a:gd name="connsiteX16" fmla="*/ 652201 w 713674"/>
                  <a:gd name="connsiteY16" fmla="*/ 380159 h 850700"/>
                  <a:gd name="connsiteX17" fmla="*/ 713297 w 713674"/>
                  <a:gd name="connsiteY17" fmla="*/ 667577 h 850700"/>
                  <a:gd name="connsiteX18" fmla="*/ 653666 w 713674"/>
                  <a:gd name="connsiteY18" fmla="*/ 821007 h 850700"/>
                  <a:gd name="connsiteX19" fmla="*/ 641707 w 713674"/>
                  <a:gd name="connsiteY19" fmla="*/ 850701 h 85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674" h="850700">
                    <a:moveTo>
                      <a:pt x="641707" y="850701"/>
                    </a:moveTo>
                    <a:cubicBezTo>
                      <a:pt x="612908" y="810757"/>
                      <a:pt x="636745" y="768779"/>
                      <a:pt x="638860" y="728265"/>
                    </a:cubicBezTo>
                    <a:cubicBezTo>
                      <a:pt x="641870" y="670668"/>
                      <a:pt x="616895" y="623240"/>
                      <a:pt x="587771" y="579391"/>
                    </a:cubicBezTo>
                    <a:cubicBezTo>
                      <a:pt x="576056" y="561656"/>
                      <a:pt x="545061" y="550267"/>
                      <a:pt x="517482" y="560924"/>
                    </a:cubicBezTo>
                    <a:cubicBezTo>
                      <a:pt x="485511" y="573208"/>
                      <a:pt x="468427" y="598590"/>
                      <a:pt x="463708" y="631131"/>
                    </a:cubicBezTo>
                    <a:cubicBezTo>
                      <a:pt x="460861" y="650737"/>
                      <a:pt x="463220" y="671156"/>
                      <a:pt x="463220" y="696945"/>
                    </a:cubicBezTo>
                    <a:cubicBezTo>
                      <a:pt x="430273" y="678071"/>
                      <a:pt x="397569" y="665868"/>
                      <a:pt x="373326" y="644228"/>
                    </a:cubicBezTo>
                    <a:cubicBezTo>
                      <a:pt x="310196" y="587770"/>
                      <a:pt x="231447" y="571744"/>
                      <a:pt x="154325" y="550022"/>
                    </a:cubicBezTo>
                    <a:cubicBezTo>
                      <a:pt x="122028" y="540911"/>
                      <a:pt x="88755" y="534159"/>
                      <a:pt x="57435" y="522444"/>
                    </a:cubicBezTo>
                    <a:cubicBezTo>
                      <a:pt x="33924" y="513658"/>
                      <a:pt x="16352" y="516912"/>
                      <a:pt x="0" y="534322"/>
                    </a:cubicBezTo>
                    <a:cubicBezTo>
                      <a:pt x="23592" y="461023"/>
                      <a:pt x="69963" y="400660"/>
                      <a:pt x="118286" y="343794"/>
                    </a:cubicBezTo>
                    <a:cubicBezTo>
                      <a:pt x="174257" y="277899"/>
                      <a:pt x="241860" y="223393"/>
                      <a:pt x="325653" y="194757"/>
                    </a:cubicBezTo>
                    <a:cubicBezTo>
                      <a:pt x="344934" y="188167"/>
                      <a:pt x="342331" y="176127"/>
                      <a:pt x="340704" y="163355"/>
                    </a:cubicBezTo>
                    <a:cubicBezTo>
                      <a:pt x="326304" y="48567"/>
                      <a:pt x="438001" y="-41572"/>
                      <a:pt x="567107" y="19931"/>
                    </a:cubicBezTo>
                    <a:cubicBezTo>
                      <a:pt x="652527" y="60607"/>
                      <a:pt x="703698" y="127885"/>
                      <a:pt x="708253" y="225752"/>
                    </a:cubicBezTo>
                    <a:cubicBezTo>
                      <a:pt x="710531" y="273425"/>
                      <a:pt x="694911" y="314182"/>
                      <a:pt x="657896" y="344201"/>
                    </a:cubicBezTo>
                    <a:cubicBezTo>
                      <a:pt x="642765" y="356485"/>
                      <a:pt x="641707" y="365190"/>
                      <a:pt x="652201" y="380159"/>
                    </a:cubicBezTo>
                    <a:cubicBezTo>
                      <a:pt x="713460" y="467043"/>
                      <a:pt x="715006" y="567757"/>
                      <a:pt x="713297" y="667577"/>
                    </a:cubicBezTo>
                    <a:cubicBezTo>
                      <a:pt x="712321" y="724116"/>
                      <a:pt x="670343" y="768453"/>
                      <a:pt x="653666" y="821007"/>
                    </a:cubicBezTo>
                    <a:cubicBezTo>
                      <a:pt x="650493" y="831095"/>
                      <a:pt x="645775" y="840776"/>
                      <a:pt x="641707" y="850701"/>
                    </a:cubicBezTo>
                    <a:close/>
                  </a:path>
                </a:pathLst>
              </a:custGeom>
              <a:solidFill>
                <a:schemeClr val="tx1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15">
                <a:extLst>
                  <a:ext uri="{FF2B5EF4-FFF2-40B4-BE49-F238E27FC236}">
                    <a16:creationId xmlns:a16="http://schemas.microsoft.com/office/drawing/2014/main" id="{1D2FBB96-54D7-D8AA-5A52-23C5E902789A}"/>
                  </a:ext>
                </a:extLst>
              </p:cNvPr>
              <p:cNvSpPr/>
              <p:nvPr/>
            </p:nvSpPr>
            <p:spPr>
              <a:xfrm>
                <a:off x="2253056" y="4718065"/>
                <a:ext cx="1215341" cy="503594"/>
              </a:xfrm>
              <a:custGeom>
                <a:avLst/>
                <a:gdLst>
                  <a:gd name="connsiteX0" fmla="*/ 1114369 w 1215341"/>
                  <a:gd name="connsiteY0" fmla="*/ 276421 h 503594"/>
                  <a:gd name="connsiteX1" fmla="*/ 1139986 w 1215341"/>
                  <a:gd name="connsiteY1" fmla="*/ 287646 h 503594"/>
                  <a:gd name="connsiteX2" fmla="*/ 1215341 w 1215341"/>
                  <a:gd name="connsiteY2" fmla="*/ 360642 h 503594"/>
                  <a:gd name="connsiteX3" fmla="*/ 1126527 w 1215341"/>
                  <a:gd name="connsiteY3" fmla="*/ 410354 h 503594"/>
                  <a:gd name="connsiteX4" fmla="*/ 979453 w 1215341"/>
                  <a:gd name="connsiteY4" fmla="*/ 450389 h 503594"/>
                  <a:gd name="connsiteX5" fmla="*/ 836211 w 1215341"/>
                  <a:gd name="connsiteY5" fmla="*/ 478438 h 503594"/>
                  <a:gd name="connsiteX6" fmla="*/ 626261 w 1215341"/>
                  <a:gd name="connsiteY6" fmla="*/ 502557 h 503594"/>
                  <a:gd name="connsiteX7" fmla="*/ 557292 w 1215341"/>
                  <a:gd name="connsiteY7" fmla="*/ 440810 h 503594"/>
                  <a:gd name="connsiteX8" fmla="*/ 551692 w 1215341"/>
                  <a:gd name="connsiteY8" fmla="*/ 409470 h 503594"/>
                  <a:gd name="connsiteX9" fmla="*/ 646548 w 1215341"/>
                  <a:gd name="connsiteY9" fmla="*/ 431183 h 503594"/>
                  <a:gd name="connsiteX10" fmla="*/ 682801 w 1215341"/>
                  <a:gd name="connsiteY10" fmla="*/ 435947 h 503594"/>
                  <a:gd name="connsiteX11" fmla="*/ 842990 w 1215341"/>
                  <a:gd name="connsiteY11" fmla="*/ 406473 h 503594"/>
                  <a:gd name="connsiteX12" fmla="*/ 1065172 w 1215341"/>
                  <a:gd name="connsiteY12" fmla="*/ 306705 h 503594"/>
                  <a:gd name="connsiteX13" fmla="*/ 1089341 w 1215341"/>
                  <a:gd name="connsiteY13" fmla="*/ 290397 h 503594"/>
                  <a:gd name="connsiteX14" fmla="*/ 1114369 w 1215341"/>
                  <a:gd name="connsiteY14" fmla="*/ 276421 h 503594"/>
                  <a:gd name="connsiteX15" fmla="*/ 286871 w 1215341"/>
                  <a:gd name="connsiteY15" fmla="*/ 867 h 503594"/>
                  <a:gd name="connsiteX16" fmla="*/ 344836 w 1215341"/>
                  <a:gd name="connsiteY16" fmla="*/ 32453 h 503594"/>
                  <a:gd name="connsiteX17" fmla="*/ 442197 w 1215341"/>
                  <a:gd name="connsiteY17" fmla="*/ 95920 h 503594"/>
                  <a:gd name="connsiteX18" fmla="*/ 321699 w 1215341"/>
                  <a:gd name="connsiteY18" fmla="*/ 277133 h 503594"/>
                  <a:gd name="connsiteX19" fmla="*/ 94801 w 1215341"/>
                  <a:gd name="connsiteY19" fmla="*/ 245941 h 503594"/>
                  <a:gd name="connsiteX20" fmla="*/ 22591 w 1215341"/>
                  <a:gd name="connsiteY20" fmla="*/ 218334 h 503594"/>
                  <a:gd name="connsiteX21" fmla="*/ 1124 w 1215341"/>
                  <a:gd name="connsiteY21" fmla="*/ 155113 h 503594"/>
                  <a:gd name="connsiteX22" fmla="*/ 136605 w 1215341"/>
                  <a:gd name="connsiteY22" fmla="*/ 26951 h 503594"/>
                  <a:gd name="connsiteX23" fmla="*/ 221587 w 1215341"/>
                  <a:gd name="connsiteY23" fmla="*/ 6811 h 503594"/>
                  <a:gd name="connsiteX24" fmla="*/ 286871 w 1215341"/>
                  <a:gd name="connsiteY24" fmla="*/ 867 h 503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15341" h="503594">
                    <a:moveTo>
                      <a:pt x="1114369" y="276421"/>
                    </a:moveTo>
                    <a:cubicBezTo>
                      <a:pt x="1122793" y="276974"/>
                      <a:pt x="1131316" y="281726"/>
                      <a:pt x="1139986" y="287646"/>
                    </a:cubicBezTo>
                    <a:cubicBezTo>
                      <a:pt x="1169214" y="307638"/>
                      <a:pt x="1189453" y="337112"/>
                      <a:pt x="1215341" y="360642"/>
                    </a:cubicBezTo>
                    <a:cubicBezTo>
                      <a:pt x="1190239" y="385203"/>
                      <a:pt x="1157130" y="396059"/>
                      <a:pt x="1126527" y="410354"/>
                    </a:cubicBezTo>
                    <a:cubicBezTo>
                      <a:pt x="1080155" y="432017"/>
                      <a:pt x="1032800" y="448965"/>
                      <a:pt x="979453" y="450389"/>
                    </a:cubicBezTo>
                    <a:cubicBezTo>
                      <a:pt x="931018" y="451666"/>
                      <a:pt x="882534" y="463063"/>
                      <a:pt x="836211" y="478438"/>
                    </a:cubicBezTo>
                    <a:cubicBezTo>
                      <a:pt x="767636" y="501183"/>
                      <a:pt x="697489" y="506095"/>
                      <a:pt x="626261" y="502557"/>
                    </a:cubicBezTo>
                    <a:cubicBezTo>
                      <a:pt x="584408" y="500445"/>
                      <a:pt x="564857" y="482123"/>
                      <a:pt x="557292" y="440810"/>
                    </a:cubicBezTo>
                    <a:cubicBezTo>
                      <a:pt x="555278" y="430347"/>
                      <a:pt x="553510" y="419884"/>
                      <a:pt x="551692" y="409470"/>
                    </a:cubicBezTo>
                    <a:cubicBezTo>
                      <a:pt x="584064" y="413351"/>
                      <a:pt x="613833" y="428628"/>
                      <a:pt x="646548" y="431183"/>
                    </a:cubicBezTo>
                    <a:cubicBezTo>
                      <a:pt x="658681" y="432116"/>
                      <a:pt x="670962" y="433245"/>
                      <a:pt x="682801" y="435947"/>
                    </a:cubicBezTo>
                    <a:cubicBezTo>
                      <a:pt x="740421" y="448916"/>
                      <a:pt x="792345" y="427203"/>
                      <a:pt x="842990" y="406473"/>
                    </a:cubicBezTo>
                    <a:cubicBezTo>
                      <a:pt x="918050" y="375722"/>
                      <a:pt x="995713" y="350179"/>
                      <a:pt x="1065172" y="306705"/>
                    </a:cubicBezTo>
                    <a:cubicBezTo>
                      <a:pt x="1073474" y="301498"/>
                      <a:pt x="1083741" y="297716"/>
                      <a:pt x="1089341" y="290397"/>
                    </a:cubicBezTo>
                    <a:cubicBezTo>
                      <a:pt x="1097618" y="279516"/>
                      <a:pt x="1105944" y="275869"/>
                      <a:pt x="1114369" y="276421"/>
                    </a:cubicBezTo>
                    <a:close/>
                    <a:moveTo>
                      <a:pt x="286871" y="867"/>
                    </a:moveTo>
                    <a:cubicBezTo>
                      <a:pt x="314331" y="-3407"/>
                      <a:pt x="330492" y="8284"/>
                      <a:pt x="344836" y="32453"/>
                    </a:cubicBezTo>
                    <a:cubicBezTo>
                      <a:pt x="364780" y="66004"/>
                      <a:pt x="400246" y="81723"/>
                      <a:pt x="442197" y="95920"/>
                    </a:cubicBezTo>
                    <a:cubicBezTo>
                      <a:pt x="376962" y="142341"/>
                      <a:pt x="333096" y="199520"/>
                      <a:pt x="321699" y="277133"/>
                    </a:cubicBezTo>
                    <a:cubicBezTo>
                      <a:pt x="245952" y="267604"/>
                      <a:pt x="171383" y="250411"/>
                      <a:pt x="94801" y="245941"/>
                    </a:cubicBezTo>
                    <a:cubicBezTo>
                      <a:pt x="69551" y="244467"/>
                      <a:pt x="44205" y="232825"/>
                      <a:pt x="22591" y="218334"/>
                    </a:cubicBezTo>
                    <a:cubicBezTo>
                      <a:pt x="682" y="203597"/>
                      <a:pt x="-2119" y="179183"/>
                      <a:pt x="1124" y="155113"/>
                    </a:cubicBezTo>
                    <a:cubicBezTo>
                      <a:pt x="10801" y="83050"/>
                      <a:pt x="89987" y="34860"/>
                      <a:pt x="136605" y="26951"/>
                    </a:cubicBezTo>
                    <a:cubicBezTo>
                      <a:pt x="165489" y="22039"/>
                      <a:pt x="194422" y="18747"/>
                      <a:pt x="221587" y="6811"/>
                    </a:cubicBezTo>
                    <a:cubicBezTo>
                      <a:pt x="242513" y="-2425"/>
                      <a:pt x="265158" y="4011"/>
                      <a:pt x="286871" y="867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16">
                <a:extLst>
                  <a:ext uri="{FF2B5EF4-FFF2-40B4-BE49-F238E27FC236}">
                    <a16:creationId xmlns:a16="http://schemas.microsoft.com/office/drawing/2014/main" id="{0C8258A1-B204-93F8-F855-D16E7E170B83}"/>
                  </a:ext>
                </a:extLst>
              </p:cNvPr>
              <p:cNvSpPr/>
              <p:nvPr/>
            </p:nvSpPr>
            <p:spPr>
              <a:xfrm>
                <a:off x="3061267" y="4586914"/>
                <a:ext cx="64459" cy="39322"/>
              </a:xfrm>
              <a:custGeom>
                <a:avLst/>
                <a:gdLst>
                  <a:gd name="connsiteX0" fmla="*/ 94694 w 106751"/>
                  <a:gd name="connsiteY0" fmla="*/ 31605 h 65122"/>
                  <a:gd name="connsiteX1" fmla="*/ 0 w 106751"/>
                  <a:gd name="connsiteY1" fmla="*/ 65123 h 65122"/>
                  <a:gd name="connsiteX2" fmla="*/ 34005 w 106751"/>
                  <a:gd name="connsiteY2" fmla="*/ 15986 h 65122"/>
                  <a:gd name="connsiteX3" fmla="*/ 103480 w 106751"/>
                  <a:gd name="connsiteY3" fmla="*/ 9803 h 65122"/>
                  <a:gd name="connsiteX4" fmla="*/ 94694 w 106751"/>
                  <a:gd name="connsiteY4" fmla="*/ 31605 h 65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751" h="65122">
                    <a:moveTo>
                      <a:pt x="94694" y="31605"/>
                    </a:moveTo>
                    <a:cubicBezTo>
                      <a:pt x="63129" y="42751"/>
                      <a:pt x="31564" y="53896"/>
                      <a:pt x="0" y="65123"/>
                    </a:cubicBezTo>
                    <a:cubicBezTo>
                      <a:pt x="11308" y="48689"/>
                      <a:pt x="22128" y="31931"/>
                      <a:pt x="34005" y="15986"/>
                    </a:cubicBezTo>
                    <a:cubicBezTo>
                      <a:pt x="47266" y="-1830"/>
                      <a:pt x="88999" y="-5979"/>
                      <a:pt x="103480" y="9803"/>
                    </a:cubicBezTo>
                    <a:cubicBezTo>
                      <a:pt x="113730" y="20786"/>
                      <a:pt x="96809" y="23877"/>
                      <a:pt x="94694" y="31605"/>
                    </a:cubicBezTo>
                    <a:close/>
                  </a:path>
                </a:pathLst>
              </a:custGeom>
              <a:solidFill>
                <a:srgbClr val="B7B6BA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" name="Group 6">
              <a:extLst>
                <a:ext uri="{FF2B5EF4-FFF2-40B4-BE49-F238E27FC236}">
                  <a16:creationId xmlns:a16="http://schemas.microsoft.com/office/drawing/2014/main" id="{6CA568DA-18E3-E370-E967-A0101F23C53B}"/>
                </a:ext>
              </a:extLst>
            </p:cNvPr>
            <p:cNvGrpSpPr/>
            <p:nvPr/>
          </p:nvGrpSpPr>
          <p:grpSpPr>
            <a:xfrm>
              <a:off x="4013852" y="2845553"/>
              <a:ext cx="796594" cy="2449275"/>
              <a:chOff x="4013852" y="2845553"/>
              <a:chExt cx="796594" cy="2449275"/>
            </a:xfrm>
          </p:grpSpPr>
          <p:sp>
            <p:nvSpPr>
              <p:cNvPr id="26" name="Isosceles Triangle 7">
                <a:extLst>
                  <a:ext uri="{FF2B5EF4-FFF2-40B4-BE49-F238E27FC236}">
                    <a16:creationId xmlns:a16="http://schemas.microsoft.com/office/drawing/2014/main" id="{288CB5AE-0113-43B4-6E1B-8683513FB8D8}"/>
                  </a:ext>
                </a:extLst>
              </p:cNvPr>
              <p:cNvSpPr/>
              <p:nvPr/>
            </p:nvSpPr>
            <p:spPr>
              <a:xfrm rot="9690951">
                <a:off x="4764727" y="5195254"/>
                <a:ext cx="45719" cy="99574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8">
                <a:extLst>
                  <a:ext uri="{FF2B5EF4-FFF2-40B4-BE49-F238E27FC236}">
                    <a16:creationId xmlns:a16="http://schemas.microsoft.com/office/drawing/2014/main" id="{F36DFD5F-37CF-1D04-DA9C-3D12A1A11DC1}"/>
                  </a:ext>
                </a:extLst>
              </p:cNvPr>
              <p:cNvSpPr/>
              <p:nvPr/>
            </p:nvSpPr>
            <p:spPr>
              <a:xfrm>
                <a:off x="4013852" y="2845553"/>
                <a:ext cx="753551" cy="2225963"/>
              </a:xfrm>
              <a:custGeom>
                <a:avLst/>
                <a:gdLst>
                  <a:gd name="connsiteX0" fmla="*/ 1247953 w 1247957"/>
                  <a:gd name="connsiteY0" fmla="*/ 3621208 h 3686420"/>
                  <a:gd name="connsiteX1" fmla="*/ 1086387 w 1247957"/>
                  <a:gd name="connsiteY1" fmla="*/ 3678155 h 3686420"/>
                  <a:gd name="connsiteX2" fmla="*/ 25878 w 1247957"/>
                  <a:gd name="connsiteY2" fmla="*/ 260544 h 3686420"/>
                  <a:gd name="connsiteX3" fmla="*/ 3344 w 1247957"/>
                  <a:gd name="connsiteY3" fmla="*/ 64729 h 3686420"/>
                  <a:gd name="connsiteX4" fmla="*/ 44263 w 1247957"/>
                  <a:gd name="connsiteY4" fmla="*/ 4203 h 3686420"/>
                  <a:gd name="connsiteX5" fmla="*/ 118782 w 1247957"/>
                  <a:gd name="connsiteY5" fmla="*/ 23728 h 3686420"/>
                  <a:gd name="connsiteX6" fmla="*/ 200867 w 1247957"/>
                  <a:gd name="connsiteY6" fmla="*/ 152427 h 3686420"/>
                  <a:gd name="connsiteX7" fmla="*/ 1247953 w 1247957"/>
                  <a:gd name="connsiteY7" fmla="*/ 3621208 h 3686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47957" h="3686420">
                    <a:moveTo>
                      <a:pt x="1247953" y="3621208"/>
                    </a:moveTo>
                    <a:cubicBezTo>
                      <a:pt x="1233228" y="3674412"/>
                      <a:pt x="1169854" y="3701096"/>
                      <a:pt x="1086387" y="3678155"/>
                    </a:cubicBezTo>
                    <a:cubicBezTo>
                      <a:pt x="1045955" y="3615839"/>
                      <a:pt x="62243" y="400389"/>
                      <a:pt x="25878" y="260544"/>
                    </a:cubicBezTo>
                    <a:cubicBezTo>
                      <a:pt x="9201" y="196520"/>
                      <a:pt x="-7233" y="132251"/>
                      <a:pt x="3344" y="64729"/>
                    </a:cubicBezTo>
                    <a:cubicBezTo>
                      <a:pt x="7655" y="37476"/>
                      <a:pt x="17987" y="14128"/>
                      <a:pt x="44263" y="4203"/>
                    </a:cubicBezTo>
                    <a:cubicBezTo>
                      <a:pt x="72167" y="-6454"/>
                      <a:pt x="97549" y="4284"/>
                      <a:pt x="118782" y="23728"/>
                    </a:cubicBezTo>
                    <a:cubicBezTo>
                      <a:pt x="157587" y="59197"/>
                      <a:pt x="180529" y="105080"/>
                      <a:pt x="200867" y="152427"/>
                    </a:cubicBezTo>
                    <a:cubicBezTo>
                      <a:pt x="257000" y="283079"/>
                      <a:pt x="1250475" y="3603636"/>
                      <a:pt x="1247953" y="3621208"/>
                    </a:cubicBezTo>
                    <a:close/>
                  </a:path>
                </a:pathLst>
              </a:custGeom>
              <a:solidFill>
                <a:schemeClr val="tx1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9">
                <a:extLst>
                  <a:ext uri="{FF2B5EF4-FFF2-40B4-BE49-F238E27FC236}">
                    <a16:creationId xmlns:a16="http://schemas.microsoft.com/office/drawing/2014/main" id="{D58A4B82-4703-8E95-499B-F617C2F3B37A}"/>
                  </a:ext>
                </a:extLst>
              </p:cNvPr>
              <p:cNvSpPr/>
              <p:nvPr/>
            </p:nvSpPr>
            <p:spPr>
              <a:xfrm>
                <a:off x="4669841" y="5032089"/>
                <a:ext cx="127269" cy="191871"/>
              </a:xfrm>
              <a:custGeom>
                <a:avLst/>
                <a:gdLst>
                  <a:gd name="connsiteX0" fmla="*/ 0 w 211918"/>
                  <a:gd name="connsiteY0" fmla="*/ 57028 h 339570"/>
                  <a:gd name="connsiteX1" fmla="*/ 68092 w 211918"/>
                  <a:gd name="connsiteY1" fmla="*/ 40514 h 339570"/>
                  <a:gd name="connsiteX2" fmla="*/ 161566 w 211918"/>
                  <a:gd name="connsiteY2" fmla="*/ 0 h 339570"/>
                  <a:gd name="connsiteX3" fmla="*/ 209889 w 211918"/>
                  <a:gd name="connsiteY3" fmla="*/ 281723 h 339570"/>
                  <a:gd name="connsiteX4" fmla="*/ 189795 w 211918"/>
                  <a:gd name="connsiteY4" fmla="*/ 337450 h 339570"/>
                  <a:gd name="connsiteX5" fmla="*/ 138137 w 211918"/>
                  <a:gd name="connsiteY5" fmla="*/ 303444 h 339570"/>
                  <a:gd name="connsiteX6" fmla="*/ 0 w 211918"/>
                  <a:gd name="connsiteY6" fmla="*/ 57028 h 339570"/>
                  <a:gd name="connsiteX0" fmla="*/ 0 w 210770"/>
                  <a:gd name="connsiteY0" fmla="*/ 57028 h 317758"/>
                  <a:gd name="connsiteX1" fmla="*/ 68092 w 210770"/>
                  <a:gd name="connsiteY1" fmla="*/ 40514 h 317758"/>
                  <a:gd name="connsiteX2" fmla="*/ 161566 w 210770"/>
                  <a:gd name="connsiteY2" fmla="*/ 0 h 317758"/>
                  <a:gd name="connsiteX3" fmla="*/ 209889 w 210770"/>
                  <a:gd name="connsiteY3" fmla="*/ 281723 h 317758"/>
                  <a:gd name="connsiteX4" fmla="*/ 181908 w 210770"/>
                  <a:gd name="connsiteY4" fmla="*/ 309845 h 317758"/>
                  <a:gd name="connsiteX5" fmla="*/ 138137 w 210770"/>
                  <a:gd name="connsiteY5" fmla="*/ 303444 h 317758"/>
                  <a:gd name="connsiteX6" fmla="*/ 0 w 210770"/>
                  <a:gd name="connsiteY6" fmla="*/ 57028 h 31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0770" h="317758">
                    <a:moveTo>
                      <a:pt x="0" y="57028"/>
                    </a:moveTo>
                    <a:cubicBezTo>
                      <a:pt x="29369" y="27334"/>
                      <a:pt x="34738" y="32704"/>
                      <a:pt x="68092" y="40514"/>
                    </a:cubicBezTo>
                    <a:cubicBezTo>
                      <a:pt x="144482" y="58492"/>
                      <a:pt x="113975" y="13586"/>
                      <a:pt x="161566" y="0"/>
                    </a:cubicBezTo>
                    <a:cubicBezTo>
                      <a:pt x="177837" y="93881"/>
                      <a:pt x="194677" y="187680"/>
                      <a:pt x="209889" y="281723"/>
                    </a:cubicBezTo>
                    <a:cubicBezTo>
                      <a:pt x="213225" y="302549"/>
                      <a:pt x="207778" y="301221"/>
                      <a:pt x="181908" y="309845"/>
                    </a:cubicBezTo>
                    <a:cubicBezTo>
                      <a:pt x="154249" y="319119"/>
                      <a:pt x="150258" y="323782"/>
                      <a:pt x="138137" y="303444"/>
                    </a:cubicBezTo>
                    <a:cubicBezTo>
                      <a:pt x="89732" y="222661"/>
                      <a:pt x="42548" y="141147"/>
                      <a:pt x="0" y="57028"/>
                    </a:cubicBezTo>
                    <a:close/>
                  </a:path>
                </a:pathLst>
              </a:custGeom>
              <a:solidFill>
                <a:srgbClr val="F1E49F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aphicFrame>
        <p:nvGraphicFramePr>
          <p:cNvPr id="40" name="Textfeld 2">
            <a:extLst>
              <a:ext uri="{FF2B5EF4-FFF2-40B4-BE49-F238E27FC236}">
                <a16:creationId xmlns:a16="http://schemas.microsoft.com/office/drawing/2014/main" id="{CB5C9830-7A2D-846D-BF16-005022CB8B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290918"/>
              </p:ext>
            </p:extLst>
          </p:nvPr>
        </p:nvGraphicFramePr>
        <p:xfrm>
          <a:off x="4552121" y="1920353"/>
          <a:ext cx="7424812" cy="2862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3353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62D90E2-EF24-CC94-5E4C-F552758A40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sz="3200" dirty="0"/>
              <a:t>Erstellen eines SAP Backend System Profil</a:t>
            </a:r>
          </a:p>
        </p:txBody>
      </p:sp>
      <p:grpSp>
        <p:nvGrpSpPr>
          <p:cNvPr id="21" name="Group 2">
            <a:extLst>
              <a:ext uri="{FF2B5EF4-FFF2-40B4-BE49-F238E27FC236}">
                <a16:creationId xmlns:a16="http://schemas.microsoft.com/office/drawing/2014/main" id="{B6FE9603-F906-6E1B-BED1-92FA0FC5B9C6}"/>
              </a:ext>
            </a:extLst>
          </p:cNvPr>
          <p:cNvGrpSpPr/>
          <p:nvPr/>
        </p:nvGrpSpPr>
        <p:grpSpPr>
          <a:xfrm>
            <a:off x="442382" y="2322288"/>
            <a:ext cx="4669550" cy="3592280"/>
            <a:chOff x="706097" y="2133622"/>
            <a:chExt cx="5382876" cy="4141042"/>
          </a:xfrm>
        </p:grpSpPr>
        <p:sp>
          <p:nvSpPr>
            <p:cNvPr id="22" name="Freeform: Shape 3">
              <a:extLst>
                <a:ext uri="{FF2B5EF4-FFF2-40B4-BE49-F238E27FC236}">
                  <a16:creationId xmlns:a16="http://schemas.microsoft.com/office/drawing/2014/main" id="{D4265975-20CB-B16D-4D68-5199798BC398}"/>
                </a:ext>
              </a:extLst>
            </p:cNvPr>
            <p:cNvSpPr/>
            <p:nvPr/>
          </p:nvSpPr>
          <p:spPr>
            <a:xfrm>
              <a:off x="706097" y="2133622"/>
              <a:ext cx="5382876" cy="4141042"/>
            </a:xfrm>
            <a:custGeom>
              <a:avLst/>
              <a:gdLst>
                <a:gd name="connsiteX0" fmla="*/ 8895676 w 8914588"/>
                <a:gd name="connsiteY0" fmla="*/ 5796640 h 6857985"/>
                <a:gd name="connsiteX1" fmla="*/ 8871759 w 8914588"/>
                <a:gd name="connsiteY1" fmla="*/ 5678110 h 6857985"/>
                <a:gd name="connsiteX2" fmla="*/ 8828398 w 8914588"/>
                <a:gd name="connsiteY2" fmla="*/ 5510199 h 6857985"/>
                <a:gd name="connsiteX3" fmla="*/ 8789592 w 8914588"/>
                <a:gd name="connsiteY3" fmla="*/ 5366205 h 6857985"/>
                <a:gd name="connsiteX4" fmla="*/ 8732403 w 8914588"/>
                <a:gd name="connsiteY4" fmla="*/ 5193738 h 6857985"/>
                <a:gd name="connsiteX5" fmla="*/ 8554567 w 8914588"/>
                <a:gd name="connsiteY5" fmla="*/ 4905426 h 6857985"/>
                <a:gd name="connsiteX6" fmla="*/ 8554567 w 8914588"/>
                <a:gd name="connsiteY6" fmla="*/ 4905426 h 6857985"/>
                <a:gd name="connsiteX7" fmla="*/ 8554567 w 8914588"/>
                <a:gd name="connsiteY7" fmla="*/ 4905426 h 6857985"/>
                <a:gd name="connsiteX8" fmla="*/ 8483302 w 8914588"/>
                <a:gd name="connsiteY8" fmla="*/ 4858241 h 6857985"/>
                <a:gd name="connsiteX9" fmla="*/ 8405284 w 8914588"/>
                <a:gd name="connsiteY9" fmla="*/ 4825944 h 6857985"/>
                <a:gd name="connsiteX10" fmla="*/ 6028903 w 8914588"/>
                <a:gd name="connsiteY10" fmla="*/ 4301141 h 6857985"/>
                <a:gd name="connsiteX11" fmla="*/ 6007263 w 8914588"/>
                <a:gd name="connsiteY11" fmla="*/ 4251679 h 6857985"/>
                <a:gd name="connsiteX12" fmla="*/ 6550452 w 8914588"/>
                <a:gd name="connsiteY12" fmla="*/ 3289118 h 6857985"/>
                <a:gd name="connsiteX13" fmla="*/ 7282460 w 8914588"/>
                <a:gd name="connsiteY13" fmla="*/ 874988 h 6857985"/>
                <a:gd name="connsiteX14" fmla="*/ 7225432 w 8914588"/>
                <a:gd name="connsiteY14" fmla="*/ 807303 h 6857985"/>
                <a:gd name="connsiteX15" fmla="*/ 6783282 w 8914588"/>
                <a:gd name="connsiteY15" fmla="*/ 815519 h 6857985"/>
                <a:gd name="connsiteX16" fmla="*/ 6807688 w 8914588"/>
                <a:gd name="connsiteY16" fmla="*/ 721395 h 6857985"/>
                <a:gd name="connsiteX17" fmla="*/ 7032058 w 8914588"/>
                <a:gd name="connsiteY17" fmla="*/ 103849 h 6857985"/>
                <a:gd name="connsiteX18" fmla="*/ 6972264 w 8914588"/>
                <a:gd name="connsiteY18" fmla="*/ 1671 h 6857985"/>
                <a:gd name="connsiteX19" fmla="*/ 6915399 w 8914588"/>
                <a:gd name="connsiteY19" fmla="*/ 451 h 6857985"/>
                <a:gd name="connsiteX20" fmla="*/ 5820234 w 8914588"/>
                <a:gd name="connsiteY20" fmla="*/ 32666 h 6857985"/>
                <a:gd name="connsiteX21" fmla="*/ 4061722 w 8914588"/>
                <a:gd name="connsiteY21" fmla="*/ 48204 h 6857985"/>
                <a:gd name="connsiteX22" fmla="*/ 2205669 w 8914588"/>
                <a:gd name="connsiteY22" fmla="*/ 63743 h 6857985"/>
                <a:gd name="connsiteX23" fmla="*/ 1186893 w 8914588"/>
                <a:gd name="connsiteY23" fmla="*/ 83674 h 6857985"/>
                <a:gd name="connsiteX24" fmla="*/ 977493 w 8914588"/>
                <a:gd name="connsiteY24" fmla="*/ 105395 h 6857985"/>
                <a:gd name="connsiteX25" fmla="*/ 849444 w 8914588"/>
                <a:gd name="connsiteY25" fmla="*/ 218312 h 6857985"/>
                <a:gd name="connsiteX26" fmla="*/ 467739 w 8914588"/>
                <a:gd name="connsiteY26" fmla="*/ 1425580 h 6857985"/>
                <a:gd name="connsiteX27" fmla="*/ 250040 w 8914588"/>
                <a:gd name="connsiteY27" fmla="*/ 2281895 h 6857985"/>
                <a:gd name="connsiteX28" fmla="*/ 118005 w 8914588"/>
                <a:gd name="connsiteY28" fmla="*/ 3555384 h 6857985"/>
                <a:gd name="connsiteX29" fmla="*/ 87824 w 8914588"/>
                <a:gd name="connsiteY29" fmla="*/ 4053504 h 6857985"/>
                <a:gd name="connsiteX30" fmla="*/ 57561 w 8914588"/>
                <a:gd name="connsiteY30" fmla="*/ 4298538 h 6857985"/>
                <a:gd name="connsiteX31" fmla="*/ 2485 w 8914588"/>
                <a:gd name="connsiteY31" fmla="*/ 4527056 h 6857985"/>
                <a:gd name="connsiteX32" fmla="*/ 26484 w 8914588"/>
                <a:gd name="connsiteY32" fmla="*/ 4566106 h 6857985"/>
                <a:gd name="connsiteX33" fmla="*/ 86929 w 8914588"/>
                <a:gd name="connsiteY33" fmla="*/ 4570905 h 6857985"/>
                <a:gd name="connsiteX34" fmla="*/ 252155 w 8914588"/>
                <a:gd name="connsiteY34" fmla="*/ 4554797 h 6857985"/>
                <a:gd name="connsiteX35" fmla="*/ 318702 w 8914588"/>
                <a:gd name="connsiteY35" fmla="*/ 4602633 h 6857985"/>
                <a:gd name="connsiteX36" fmla="*/ 335379 w 8914588"/>
                <a:gd name="connsiteY36" fmla="*/ 4647702 h 6857985"/>
                <a:gd name="connsiteX37" fmla="*/ 403064 w 8914588"/>
                <a:gd name="connsiteY37" fmla="*/ 4738491 h 6857985"/>
                <a:gd name="connsiteX38" fmla="*/ 635243 w 8914588"/>
                <a:gd name="connsiteY38" fmla="*/ 4934794 h 6857985"/>
                <a:gd name="connsiteX39" fmla="*/ 649805 w 8914588"/>
                <a:gd name="connsiteY39" fmla="*/ 4978236 h 6857985"/>
                <a:gd name="connsiteX40" fmla="*/ 508252 w 8914588"/>
                <a:gd name="connsiteY40" fmla="*/ 5684049 h 6857985"/>
                <a:gd name="connsiteX41" fmla="*/ 531519 w 8914588"/>
                <a:gd name="connsiteY41" fmla="*/ 5727735 h 6857985"/>
                <a:gd name="connsiteX42" fmla="*/ 2727625 w 8914588"/>
                <a:gd name="connsiteY42" fmla="*/ 6857963 h 6857985"/>
                <a:gd name="connsiteX43" fmla="*/ 8398939 w 8914588"/>
                <a:gd name="connsiteY43" fmla="*/ 6094390 h 6857985"/>
                <a:gd name="connsiteX44" fmla="*/ 8914551 w 8914588"/>
                <a:gd name="connsiteY44" fmla="*/ 6022068 h 6857985"/>
                <a:gd name="connsiteX45" fmla="*/ 8895676 w 8914588"/>
                <a:gd name="connsiteY45" fmla="*/ 5796640 h 6857985"/>
                <a:gd name="connsiteX46" fmla="*/ 424948 w 8914588"/>
                <a:gd name="connsiteY46" fmla="*/ 4042603 h 6857985"/>
                <a:gd name="connsiteX47" fmla="*/ 428120 w 8914588"/>
                <a:gd name="connsiteY47" fmla="*/ 4042847 h 6857985"/>
                <a:gd name="connsiteX48" fmla="*/ 426331 w 8914588"/>
                <a:gd name="connsiteY48" fmla="*/ 4047566 h 6857985"/>
                <a:gd name="connsiteX49" fmla="*/ 424948 w 8914588"/>
                <a:gd name="connsiteY49" fmla="*/ 4042603 h 6857985"/>
                <a:gd name="connsiteX50" fmla="*/ 575856 w 8914588"/>
                <a:gd name="connsiteY50" fmla="*/ 4035200 h 6857985"/>
                <a:gd name="connsiteX51" fmla="*/ 577565 w 8914588"/>
                <a:gd name="connsiteY51" fmla="*/ 4037315 h 6857985"/>
                <a:gd name="connsiteX52" fmla="*/ 574555 w 8914588"/>
                <a:gd name="connsiteY52" fmla="*/ 4038291 h 6857985"/>
                <a:gd name="connsiteX53" fmla="*/ 575856 w 8914588"/>
                <a:gd name="connsiteY53" fmla="*/ 4035200 h 685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914588" h="6857985">
                  <a:moveTo>
                    <a:pt x="8895676" y="5796640"/>
                  </a:moveTo>
                  <a:cubicBezTo>
                    <a:pt x="8896165" y="5755639"/>
                    <a:pt x="8886239" y="5716508"/>
                    <a:pt x="8871759" y="5678110"/>
                  </a:cubicBezTo>
                  <a:cubicBezTo>
                    <a:pt x="8851258" y="5623848"/>
                    <a:pt x="8832059" y="5570074"/>
                    <a:pt x="8828398" y="5510199"/>
                  </a:cubicBezTo>
                  <a:cubicBezTo>
                    <a:pt x="8825388" y="5461143"/>
                    <a:pt x="8814324" y="5411031"/>
                    <a:pt x="8789592" y="5366205"/>
                  </a:cubicBezTo>
                  <a:cubicBezTo>
                    <a:pt x="8759900" y="5312269"/>
                    <a:pt x="8741758" y="5254509"/>
                    <a:pt x="8732403" y="5193738"/>
                  </a:cubicBezTo>
                  <a:cubicBezTo>
                    <a:pt x="8713854" y="5072524"/>
                    <a:pt x="8654711" y="4976284"/>
                    <a:pt x="8554567" y="4905426"/>
                  </a:cubicBezTo>
                  <a:cubicBezTo>
                    <a:pt x="8554567" y="4905426"/>
                    <a:pt x="8554567" y="4905426"/>
                    <a:pt x="8554567" y="4905426"/>
                  </a:cubicBezTo>
                  <a:cubicBezTo>
                    <a:pt x="8554567" y="4905426"/>
                    <a:pt x="8554567" y="4905426"/>
                    <a:pt x="8554567" y="4905426"/>
                  </a:cubicBezTo>
                  <a:cubicBezTo>
                    <a:pt x="8539597" y="4876464"/>
                    <a:pt x="8507219" y="4873699"/>
                    <a:pt x="8483302" y="4858241"/>
                  </a:cubicBezTo>
                  <a:cubicBezTo>
                    <a:pt x="8457268" y="4847421"/>
                    <a:pt x="8432944" y="4832046"/>
                    <a:pt x="8405284" y="4825944"/>
                  </a:cubicBezTo>
                  <a:cubicBezTo>
                    <a:pt x="8225903" y="4786570"/>
                    <a:pt x="6137508" y="4324245"/>
                    <a:pt x="6028903" y="4301141"/>
                  </a:cubicBezTo>
                  <a:cubicBezTo>
                    <a:pt x="5986843" y="4292192"/>
                    <a:pt x="5985297" y="4288938"/>
                    <a:pt x="6007263" y="4251679"/>
                  </a:cubicBezTo>
                  <a:cubicBezTo>
                    <a:pt x="6078202" y="4131521"/>
                    <a:pt x="6508800" y="3404150"/>
                    <a:pt x="6550452" y="3289118"/>
                  </a:cubicBezTo>
                  <a:cubicBezTo>
                    <a:pt x="6864472" y="2681416"/>
                    <a:pt x="7237716" y="1115465"/>
                    <a:pt x="7282460" y="874988"/>
                  </a:cubicBezTo>
                  <a:cubicBezTo>
                    <a:pt x="7293931" y="813567"/>
                    <a:pt x="7288480" y="806164"/>
                    <a:pt x="7225432" y="807303"/>
                  </a:cubicBezTo>
                  <a:cubicBezTo>
                    <a:pt x="7078022" y="809987"/>
                    <a:pt x="6930611" y="812753"/>
                    <a:pt x="6783282" y="815519"/>
                  </a:cubicBezTo>
                  <a:cubicBezTo>
                    <a:pt x="6791418" y="784117"/>
                    <a:pt x="6799146" y="752715"/>
                    <a:pt x="6807688" y="721395"/>
                  </a:cubicBezTo>
                  <a:cubicBezTo>
                    <a:pt x="6865529" y="509391"/>
                    <a:pt x="6941350" y="303895"/>
                    <a:pt x="7032058" y="103849"/>
                  </a:cubicBezTo>
                  <a:cubicBezTo>
                    <a:pt x="7054674" y="53980"/>
                    <a:pt x="7027258" y="7447"/>
                    <a:pt x="6972264" y="1671"/>
                  </a:cubicBezTo>
                  <a:cubicBezTo>
                    <a:pt x="6953471" y="-282"/>
                    <a:pt x="6934354" y="-282"/>
                    <a:pt x="6915399" y="451"/>
                  </a:cubicBezTo>
                  <a:cubicBezTo>
                    <a:pt x="6776205" y="5576"/>
                    <a:pt x="6046068" y="27785"/>
                    <a:pt x="5820234" y="32666"/>
                  </a:cubicBezTo>
                  <a:cubicBezTo>
                    <a:pt x="5557628" y="38361"/>
                    <a:pt x="4385260" y="39256"/>
                    <a:pt x="4061722" y="48204"/>
                  </a:cubicBezTo>
                  <a:cubicBezTo>
                    <a:pt x="3751851" y="56828"/>
                    <a:pt x="2514401" y="57316"/>
                    <a:pt x="2205669" y="63743"/>
                  </a:cubicBezTo>
                  <a:cubicBezTo>
                    <a:pt x="1866104" y="70820"/>
                    <a:pt x="1526214" y="62766"/>
                    <a:pt x="1186893" y="83674"/>
                  </a:cubicBezTo>
                  <a:cubicBezTo>
                    <a:pt x="1117012" y="87986"/>
                    <a:pt x="1046805" y="92541"/>
                    <a:pt x="977493" y="105395"/>
                  </a:cubicBezTo>
                  <a:cubicBezTo>
                    <a:pt x="911516" y="117598"/>
                    <a:pt x="870758" y="151684"/>
                    <a:pt x="849444" y="218312"/>
                  </a:cubicBezTo>
                  <a:cubicBezTo>
                    <a:pt x="720663" y="620274"/>
                    <a:pt x="588466" y="1021097"/>
                    <a:pt x="467739" y="1425580"/>
                  </a:cubicBezTo>
                  <a:cubicBezTo>
                    <a:pt x="383458" y="1708036"/>
                    <a:pt x="302106" y="1991142"/>
                    <a:pt x="250040" y="2281895"/>
                  </a:cubicBezTo>
                  <a:cubicBezTo>
                    <a:pt x="221974" y="2438905"/>
                    <a:pt x="126466" y="3421804"/>
                    <a:pt x="118005" y="3555384"/>
                  </a:cubicBezTo>
                  <a:cubicBezTo>
                    <a:pt x="107511" y="3721424"/>
                    <a:pt x="95227" y="3887301"/>
                    <a:pt x="87824" y="4053504"/>
                  </a:cubicBezTo>
                  <a:cubicBezTo>
                    <a:pt x="84163" y="4136321"/>
                    <a:pt x="75946" y="4217917"/>
                    <a:pt x="57561" y="4298538"/>
                  </a:cubicBezTo>
                  <a:cubicBezTo>
                    <a:pt x="40070" y="4374928"/>
                    <a:pt x="22254" y="4451236"/>
                    <a:pt x="2485" y="4527056"/>
                  </a:cubicBezTo>
                  <a:cubicBezTo>
                    <a:pt x="-4023" y="4551869"/>
                    <a:pt x="1672" y="4561794"/>
                    <a:pt x="26484" y="4566106"/>
                  </a:cubicBezTo>
                  <a:cubicBezTo>
                    <a:pt x="46659" y="4569604"/>
                    <a:pt x="66591" y="4572695"/>
                    <a:pt x="86929" y="4570905"/>
                  </a:cubicBezTo>
                  <a:cubicBezTo>
                    <a:pt x="142086" y="4566024"/>
                    <a:pt x="197812" y="4564234"/>
                    <a:pt x="252155" y="4554797"/>
                  </a:cubicBezTo>
                  <a:cubicBezTo>
                    <a:pt x="294947" y="4547394"/>
                    <a:pt x="328464" y="4538852"/>
                    <a:pt x="318702" y="4602633"/>
                  </a:cubicBezTo>
                  <a:cubicBezTo>
                    <a:pt x="316586" y="4616544"/>
                    <a:pt x="328220" y="4633221"/>
                    <a:pt x="335379" y="4647702"/>
                  </a:cubicBezTo>
                  <a:cubicBezTo>
                    <a:pt x="352300" y="4682033"/>
                    <a:pt x="376868" y="4710913"/>
                    <a:pt x="403064" y="4738491"/>
                  </a:cubicBezTo>
                  <a:cubicBezTo>
                    <a:pt x="473352" y="4812359"/>
                    <a:pt x="554054" y="4874024"/>
                    <a:pt x="635243" y="4934794"/>
                  </a:cubicBezTo>
                  <a:cubicBezTo>
                    <a:pt x="651758" y="4947160"/>
                    <a:pt x="657615" y="4957003"/>
                    <a:pt x="649805" y="4978236"/>
                  </a:cubicBezTo>
                  <a:cubicBezTo>
                    <a:pt x="566094" y="5206104"/>
                    <a:pt x="542014" y="5446012"/>
                    <a:pt x="508252" y="5684049"/>
                  </a:cubicBezTo>
                  <a:cubicBezTo>
                    <a:pt x="504998" y="5706827"/>
                    <a:pt x="511425" y="5717159"/>
                    <a:pt x="531519" y="5727735"/>
                  </a:cubicBezTo>
                  <a:cubicBezTo>
                    <a:pt x="725219" y="5830320"/>
                    <a:pt x="2712005" y="6857149"/>
                    <a:pt x="2727625" y="6857963"/>
                  </a:cubicBezTo>
                  <a:cubicBezTo>
                    <a:pt x="2822645" y="6862763"/>
                    <a:pt x="8260722" y="6109359"/>
                    <a:pt x="8398939" y="6094390"/>
                  </a:cubicBezTo>
                  <a:cubicBezTo>
                    <a:pt x="8512100" y="6082187"/>
                    <a:pt x="8919106" y="6036792"/>
                    <a:pt x="8914551" y="6022068"/>
                  </a:cubicBezTo>
                  <a:cubicBezTo>
                    <a:pt x="8891690" y="5948281"/>
                    <a:pt x="8894700" y="5872461"/>
                    <a:pt x="8895676" y="5796640"/>
                  </a:cubicBezTo>
                  <a:close/>
                  <a:moveTo>
                    <a:pt x="424948" y="4042603"/>
                  </a:moveTo>
                  <a:cubicBezTo>
                    <a:pt x="426005" y="4042766"/>
                    <a:pt x="427144" y="4042847"/>
                    <a:pt x="428120" y="4042847"/>
                  </a:cubicBezTo>
                  <a:cubicBezTo>
                    <a:pt x="427551" y="4044393"/>
                    <a:pt x="426982" y="4045938"/>
                    <a:pt x="426331" y="4047566"/>
                  </a:cubicBezTo>
                  <a:cubicBezTo>
                    <a:pt x="425843" y="4045857"/>
                    <a:pt x="425436" y="4044230"/>
                    <a:pt x="424948" y="4042603"/>
                  </a:cubicBezTo>
                  <a:close/>
                  <a:moveTo>
                    <a:pt x="575856" y="4035200"/>
                  </a:moveTo>
                  <a:cubicBezTo>
                    <a:pt x="576344" y="4035932"/>
                    <a:pt x="576914" y="4036664"/>
                    <a:pt x="577565" y="4037315"/>
                  </a:cubicBezTo>
                  <a:cubicBezTo>
                    <a:pt x="576588" y="4037641"/>
                    <a:pt x="575612" y="4037966"/>
                    <a:pt x="574555" y="4038291"/>
                  </a:cubicBezTo>
                  <a:cubicBezTo>
                    <a:pt x="574961" y="4037234"/>
                    <a:pt x="575368" y="4036258"/>
                    <a:pt x="575856" y="4035200"/>
                  </a:cubicBezTo>
                  <a:close/>
                </a:path>
              </a:pathLst>
            </a:custGeom>
            <a:solidFill>
              <a:schemeClr val="accent1"/>
            </a:solidFill>
            <a:ln w="8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4">
              <a:extLst>
                <a:ext uri="{FF2B5EF4-FFF2-40B4-BE49-F238E27FC236}">
                  <a16:creationId xmlns:a16="http://schemas.microsoft.com/office/drawing/2014/main" id="{0734BDBA-DBE5-D4CE-CE49-C7A04419C679}"/>
                </a:ext>
              </a:extLst>
            </p:cNvPr>
            <p:cNvSpPr/>
            <p:nvPr/>
          </p:nvSpPr>
          <p:spPr>
            <a:xfrm>
              <a:off x="950132" y="2214764"/>
              <a:ext cx="4926382" cy="3954293"/>
            </a:xfrm>
            <a:custGeom>
              <a:avLst/>
              <a:gdLst>
                <a:gd name="connsiteX0" fmla="*/ 4889421 w 4926382"/>
                <a:gd name="connsiteY0" fmla="*/ 3433129 h 3954293"/>
                <a:gd name="connsiteX1" fmla="*/ 4745835 w 4926382"/>
                <a:gd name="connsiteY1" fmla="*/ 3454645 h 3954293"/>
                <a:gd name="connsiteX2" fmla="*/ 3833821 w 4926382"/>
                <a:gd name="connsiteY2" fmla="*/ 3606729 h 3954293"/>
                <a:gd name="connsiteX3" fmla="*/ 3148165 w 4926382"/>
                <a:gd name="connsiteY3" fmla="*/ 3720694 h 3954293"/>
                <a:gd name="connsiteX4" fmla="*/ 2385141 w 4926382"/>
                <a:gd name="connsiteY4" fmla="*/ 3847283 h 3954293"/>
                <a:gd name="connsiteX5" fmla="*/ 1759857 w 4926382"/>
                <a:gd name="connsiteY5" fmla="*/ 3951277 h 3954293"/>
                <a:gd name="connsiteX6" fmla="*/ 1740061 w 4926382"/>
                <a:gd name="connsiteY6" fmla="*/ 3949754 h 3954293"/>
                <a:gd name="connsiteX7" fmla="*/ 1746889 w 4926382"/>
                <a:gd name="connsiteY7" fmla="*/ 3929810 h 3954293"/>
                <a:gd name="connsiteX8" fmla="*/ 1777099 w 4926382"/>
                <a:gd name="connsiteY8" fmla="*/ 3901564 h 3954293"/>
                <a:gd name="connsiteX9" fmla="*/ 2194986 w 4926382"/>
                <a:gd name="connsiteY9" fmla="*/ 3688371 h 3954293"/>
                <a:gd name="connsiteX10" fmla="*/ 3414116 w 4926382"/>
                <a:gd name="connsiteY10" fmla="*/ 3539579 h 3954293"/>
                <a:gd name="connsiteX11" fmla="*/ 4010761 w 4926382"/>
                <a:gd name="connsiteY11" fmla="*/ 3480140 h 3954293"/>
                <a:gd name="connsiteX12" fmla="*/ 4889421 w 4926382"/>
                <a:gd name="connsiteY12" fmla="*/ 3433129 h 3954293"/>
                <a:gd name="connsiteX13" fmla="*/ 268243 w 4926382"/>
                <a:gd name="connsiteY13" fmla="*/ 3386118 h 3954293"/>
                <a:gd name="connsiteX14" fmla="*/ 441696 w 4926382"/>
                <a:gd name="connsiteY14" fmla="*/ 3416673 h 3954293"/>
                <a:gd name="connsiteX15" fmla="*/ 752054 w 4926382"/>
                <a:gd name="connsiteY15" fmla="*/ 3486034 h 3954293"/>
                <a:gd name="connsiteX16" fmla="*/ 1342166 w 4926382"/>
                <a:gd name="connsiteY16" fmla="*/ 3743584 h 3954293"/>
                <a:gd name="connsiteX17" fmla="*/ 1339170 w 4926382"/>
                <a:gd name="connsiteY17" fmla="*/ 3831956 h 3954293"/>
                <a:gd name="connsiteX18" fmla="*/ 268243 w 4926382"/>
                <a:gd name="connsiteY18" fmla="*/ 3386118 h 3954293"/>
                <a:gd name="connsiteX19" fmla="*/ 4587150 w 4926382"/>
                <a:gd name="connsiteY19" fmla="*/ 3265258 h 3954293"/>
                <a:gd name="connsiteX20" fmla="*/ 4669744 w 4926382"/>
                <a:gd name="connsiteY20" fmla="*/ 3268420 h 3954293"/>
                <a:gd name="connsiteX21" fmla="*/ 1656601 w 4926382"/>
                <a:gd name="connsiteY21" fmla="*/ 3696722 h 3954293"/>
                <a:gd name="connsiteX22" fmla="*/ 1698847 w 4926382"/>
                <a:gd name="connsiteY22" fmla="*/ 3660420 h 3954293"/>
                <a:gd name="connsiteX23" fmla="*/ 1921717 w 4926382"/>
                <a:gd name="connsiteY23" fmla="*/ 3513347 h 3954293"/>
                <a:gd name="connsiteX24" fmla="*/ 2083969 w 4926382"/>
                <a:gd name="connsiteY24" fmla="*/ 3470757 h 3954293"/>
                <a:gd name="connsiteX25" fmla="*/ 2648488 w 4926382"/>
                <a:gd name="connsiteY25" fmla="*/ 3428659 h 3954293"/>
                <a:gd name="connsiteX26" fmla="*/ 2998537 w 4926382"/>
                <a:gd name="connsiteY26" fmla="*/ 3438925 h 3954293"/>
                <a:gd name="connsiteX27" fmla="*/ 3255007 w 4926382"/>
                <a:gd name="connsiteY27" fmla="*/ 3416820 h 3954293"/>
                <a:gd name="connsiteX28" fmla="*/ 3736215 w 4926382"/>
                <a:gd name="connsiteY28" fmla="*/ 3360034 h 3954293"/>
                <a:gd name="connsiteX29" fmla="*/ 4504888 w 4926382"/>
                <a:gd name="connsiteY29" fmla="*/ 3275985 h 3954293"/>
                <a:gd name="connsiteX30" fmla="*/ 4587150 w 4926382"/>
                <a:gd name="connsiteY30" fmla="*/ 3265258 h 3954293"/>
                <a:gd name="connsiteX31" fmla="*/ 263331 w 4926382"/>
                <a:gd name="connsiteY31" fmla="*/ 3197193 h 3954293"/>
                <a:gd name="connsiteX32" fmla="*/ 365015 w 4926382"/>
                <a:gd name="connsiteY32" fmla="*/ 3210652 h 3954293"/>
                <a:gd name="connsiteX33" fmla="*/ 987991 w 4926382"/>
                <a:gd name="connsiteY33" fmla="*/ 3398891 h 3954293"/>
                <a:gd name="connsiteX34" fmla="*/ 1207422 w 4926382"/>
                <a:gd name="connsiteY34" fmla="*/ 3489031 h 3954293"/>
                <a:gd name="connsiteX35" fmla="*/ 1366187 w 4926382"/>
                <a:gd name="connsiteY35" fmla="*/ 3581775 h 3954293"/>
                <a:gd name="connsiteX36" fmla="*/ 1379303 w 4926382"/>
                <a:gd name="connsiteY36" fmla="*/ 3641901 h 3954293"/>
                <a:gd name="connsiteX37" fmla="*/ 263331 w 4926382"/>
                <a:gd name="connsiteY37" fmla="*/ 3197193 h 3954293"/>
                <a:gd name="connsiteX38" fmla="*/ 293296 w 4926382"/>
                <a:gd name="connsiteY38" fmla="*/ 3078168 h 3954293"/>
                <a:gd name="connsiteX39" fmla="*/ 355535 w 4926382"/>
                <a:gd name="connsiteY39" fmla="*/ 3090891 h 3954293"/>
                <a:gd name="connsiteX40" fmla="*/ 644869 w 4926382"/>
                <a:gd name="connsiteY40" fmla="*/ 3173516 h 3954293"/>
                <a:gd name="connsiteX41" fmla="*/ 843030 w 4926382"/>
                <a:gd name="connsiteY41" fmla="*/ 3204512 h 3954293"/>
                <a:gd name="connsiteX42" fmla="*/ 924819 w 4926382"/>
                <a:gd name="connsiteY42" fmla="*/ 3229712 h 3954293"/>
                <a:gd name="connsiteX43" fmla="*/ 1134917 w 4926382"/>
                <a:gd name="connsiteY43" fmla="*/ 3295634 h 3954293"/>
                <a:gd name="connsiteX44" fmla="*/ 1379696 w 4926382"/>
                <a:gd name="connsiteY44" fmla="*/ 3422666 h 3954293"/>
                <a:gd name="connsiteX45" fmla="*/ 1397331 w 4926382"/>
                <a:gd name="connsiteY45" fmla="*/ 3442659 h 3954293"/>
                <a:gd name="connsiteX46" fmla="*/ 1404503 w 4926382"/>
                <a:gd name="connsiteY46" fmla="*/ 3465796 h 3954293"/>
                <a:gd name="connsiteX47" fmla="*/ 1375864 w 4926382"/>
                <a:gd name="connsiteY47" fmla="*/ 3487263 h 3954293"/>
                <a:gd name="connsiteX48" fmla="*/ 305184 w 4926382"/>
                <a:gd name="connsiteY48" fmla="*/ 3086912 h 3954293"/>
                <a:gd name="connsiteX49" fmla="*/ 293296 w 4926382"/>
                <a:gd name="connsiteY49" fmla="*/ 3078168 h 3954293"/>
                <a:gd name="connsiteX50" fmla="*/ 2901238 w 4926382"/>
                <a:gd name="connsiteY50" fmla="*/ 217568 h 3954293"/>
                <a:gd name="connsiteX51" fmla="*/ 2926966 w 4926382"/>
                <a:gd name="connsiteY51" fmla="*/ 218239 h 3954293"/>
                <a:gd name="connsiteX52" fmla="*/ 3679772 w 4926382"/>
                <a:gd name="connsiteY52" fmla="*/ 295313 h 3954293"/>
                <a:gd name="connsiteX53" fmla="*/ 3081064 w 4926382"/>
                <a:gd name="connsiteY53" fmla="*/ 320513 h 3954293"/>
                <a:gd name="connsiteX54" fmla="*/ 1120377 w 4926382"/>
                <a:gd name="connsiteY54" fmla="*/ 594569 h 3954293"/>
                <a:gd name="connsiteX55" fmla="*/ 2541057 w 4926382"/>
                <a:gd name="connsiteY55" fmla="*/ 477951 h 3954293"/>
                <a:gd name="connsiteX56" fmla="*/ 3278145 w 4926382"/>
                <a:gd name="connsiteY56" fmla="*/ 421853 h 3954293"/>
                <a:gd name="connsiteX57" fmla="*/ 4123695 w 4926382"/>
                <a:gd name="connsiteY57" fmla="*/ 406527 h 3954293"/>
                <a:gd name="connsiteX58" fmla="*/ 4158130 w 4926382"/>
                <a:gd name="connsiteY58" fmla="*/ 447397 h 3954293"/>
                <a:gd name="connsiteX59" fmla="*/ 3716123 w 4926382"/>
                <a:gd name="connsiteY59" fmla="*/ 1905116 h 3954293"/>
                <a:gd name="connsiteX60" fmla="*/ 3388130 w 4926382"/>
                <a:gd name="connsiteY60" fmla="*/ 2486336 h 3954293"/>
                <a:gd name="connsiteX61" fmla="*/ 3401197 w 4926382"/>
                <a:gd name="connsiteY61" fmla="*/ 2516204 h 3954293"/>
                <a:gd name="connsiteX62" fmla="*/ 4836123 w 4926382"/>
                <a:gd name="connsiteY62" fmla="*/ 2833095 h 3954293"/>
                <a:gd name="connsiteX63" fmla="*/ 4883330 w 4926382"/>
                <a:gd name="connsiteY63" fmla="*/ 2852400 h 3954293"/>
                <a:gd name="connsiteX64" fmla="*/ 4926362 w 4926382"/>
                <a:gd name="connsiteY64" fmla="*/ 2880891 h 3954293"/>
                <a:gd name="connsiteX65" fmla="*/ 4893056 w 4926382"/>
                <a:gd name="connsiteY65" fmla="*/ 2908940 h 3954293"/>
                <a:gd name="connsiteX66" fmla="*/ 4763912 w 4926382"/>
                <a:gd name="connsiteY66" fmla="*/ 2938070 h 3954293"/>
                <a:gd name="connsiteX67" fmla="*/ 4015821 w 4926382"/>
                <a:gd name="connsiteY67" fmla="*/ 3108624 h 3954293"/>
                <a:gd name="connsiteX68" fmla="*/ 1524166 w 4926382"/>
                <a:gd name="connsiteY68" fmla="*/ 3259087 h 3954293"/>
                <a:gd name="connsiteX69" fmla="*/ 1462468 w 4926382"/>
                <a:gd name="connsiteY69" fmla="*/ 3248772 h 3954293"/>
                <a:gd name="connsiteX70" fmla="*/ 1112075 w 4926382"/>
                <a:gd name="connsiteY70" fmla="*/ 3107642 h 3954293"/>
                <a:gd name="connsiteX71" fmla="*/ 585233 w 4926382"/>
                <a:gd name="connsiteY71" fmla="*/ 2913214 h 3954293"/>
                <a:gd name="connsiteX72" fmla="*/ 223689 w 4926382"/>
                <a:gd name="connsiteY72" fmla="*/ 2814821 h 3954293"/>
                <a:gd name="connsiteX73" fmla="*/ 155163 w 4926382"/>
                <a:gd name="connsiteY73" fmla="*/ 2812021 h 3954293"/>
                <a:gd name="connsiteX74" fmla="*/ 132567 w 4926382"/>
                <a:gd name="connsiteY74" fmla="*/ 2800919 h 3954293"/>
                <a:gd name="connsiteX75" fmla="*/ 143325 w 4926382"/>
                <a:gd name="connsiteY75" fmla="*/ 2780288 h 3954293"/>
                <a:gd name="connsiteX76" fmla="*/ 318103 w 4926382"/>
                <a:gd name="connsiteY76" fmla="*/ 2524456 h 3954293"/>
                <a:gd name="connsiteX77" fmla="*/ 610384 w 4926382"/>
                <a:gd name="connsiteY77" fmla="*/ 1780688 h 3954293"/>
                <a:gd name="connsiteX78" fmla="*/ 874469 w 4926382"/>
                <a:gd name="connsiteY78" fmla="*/ 734225 h 3954293"/>
                <a:gd name="connsiteX79" fmla="*/ 893921 w 4926382"/>
                <a:gd name="connsiteY79" fmla="*/ 650569 h 3954293"/>
                <a:gd name="connsiteX80" fmla="*/ 877072 w 4926382"/>
                <a:gd name="connsiteY80" fmla="*/ 631510 h 3954293"/>
                <a:gd name="connsiteX81" fmla="*/ 723907 w 4926382"/>
                <a:gd name="connsiteY81" fmla="*/ 650323 h 3954293"/>
                <a:gd name="connsiteX82" fmla="*/ 642707 w 4926382"/>
                <a:gd name="connsiteY82" fmla="*/ 716050 h 3954293"/>
                <a:gd name="connsiteX83" fmla="*/ 446560 w 4926382"/>
                <a:gd name="connsiteY83" fmla="*/ 1231397 h 3954293"/>
                <a:gd name="connsiteX84" fmla="*/ 691535 w 4926382"/>
                <a:gd name="connsiteY84" fmla="*/ 787916 h 3954293"/>
                <a:gd name="connsiteX85" fmla="*/ 722728 w 4926382"/>
                <a:gd name="connsiteY85" fmla="*/ 764779 h 3954293"/>
                <a:gd name="connsiteX86" fmla="*/ 750433 w 4926382"/>
                <a:gd name="connsiteY86" fmla="*/ 768120 h 3954293"/>
                <a:gd name="connsiteX87" fmla="*/ 754952 w 4926382"/>
                <a:gd name="connsiteY87" fmla="*/ 793369 h 3954293"/>
                <a:gd name="connsiteX88" fmla="*/ 749156 w 4926382"/>
                <a:gd name="connsiteY88" fmla="*/ 809530 h 3954293"/>
                <a:gd name="connsiteX89" fmla="*/ 273352 w 4926382"/>
                <a:gd name="connsiteY89" fmla="*/ 1993832 h 3954293"/>
                <a:gd name="connsiteX90" fmla="*/ 137921 w 4926382"/>
                <a:gd name="connsiteY90" fmla="*/ 2330863 h 3954293"/>
                <a:gd name="connsiteX91" fmla="*/ 131928 w 4926382"/>
                <a:gd name="connsiteY91" fmla="*/ 2344323 h 3954293"/>
                <a:gd name="connsiteX92" fmla="*/ 113065 w 4926382"/>
                <a:gd name="connsiteY92" fmla="*/ 2359403 h 3954293"/>
                <a:gd name="connsiteX93" fmla="*/ 108988 w 4926382"/>
                <a:gd name="connsiteY93" fmla="*/ 2334891 h 3954293"/>
                <a:gd name="connsiteX94" fmla="*/ 150202 w 4926382"/>
                <a:gd name="connsiteY94" fmla="*/ 2201277 h 3954293"/>
                <a:gd name="connsiteX95" fmla="*/ 195739 w 4926382"/>
                <a:gd name="connsiteY95" fmla="*/ 1940878 h 3954293"/>
                <a:gd name="connsiteX96" fmla="*/ 216075 w 4926382"/>
                <a:gd name="connsiteY96" fmla="*/ 1850344 h 3954293"/>
                <a:gd name="connsiteX97" fmla="*/ 39037 w 4926382"/>
                <a:gd name="connsiteY97" fmla="*/ 2334842 h 3954293"/>
                <a:gd name="connsiteX98" fmla="*/ 16686 w 4926382"/>
                <a:gd name="connsiteY98" fmla="*/ 2359944 h 3954293"/>
                <a:gd name="connsiteX99" fmla="*/ 1212 w 4926382"/>
                <a:gd name="connsiteY99" fmla="*/ 2329537 h 3954293"/>
                <a:gd name="connsiteX100" fmla="*/ 7107 w 4926382"/>
                <a:gd name="connsiteY100" fmla="*/ 2231881 h 3954293"/>
                <a:gd name="connsiteX101" fmla="*/ 62174 w 4926382"/>
                <a:gd name="connsiteY101" fmla="*/ 1915530 h 3954293"/>
                <a:gd name="connsiteX102" fmla="*/ 66055 w 4926382"/>
                <a:gd name="connsiteY102" fmla="*/ 1737411 h 3954293"/>
                <a:gd name="connsiteX103" fmla="*/ 66497 w 4926382"/>
                <a:gd name="connsiteY103" fmla="*/ 1456035 h 3954293"/>
                <a:gd name="connsiteX104" fmla="*/ 108496 w 4926382"/>
                <a:gd name="connsiteY104" fmla="*/ 1212239 h 3954293"/>
                <a:gd name="connsiteX105" fmla="*/ 190237 w 4926382"/>
                <a:gd name="connsiteY105" fmla="*/ 980969 h 3954293"/>
                <a:gd name="connsiteX106" fmla="*/ 209198 w 4926382"/>
                <a:gd name="connsiteY106" fmla="*/ 943832 h 3954293"/>
                <a:gd name="connsiteX107" fmla="*/ 416840 w 4926382"/>
                <a:gd name="connsiteY107" fmla="*/ 652632 h 3954293"/>
                <a:gd name="connsiteX108" fmla="*/ 542497 w 4926382"/>
                <a:gd name="connsiteY108" fmla="*/ 568583 h 3954293"/>
                <a:gd name="connsiteX109" fmla="*/ 1160215 w 4926382"/>
                <a:gd name="connsiteY109" fmla="*/ 403530 h 3954293"/>
                <a:gd name="connsiteX110" fmla="*/ 2901238 w 4926382"/>
                <a:gd name="connsiteY110" fmla="*/ 217568 h 3954293"/>
                <a:gd name="connsiteX111" fmla="*/ 2479457 w 4926382"/>
                <a:gd name="connsiteY111" fmla="*/ 36 h 3954293"/>
                <a:gd name="connsiteX112" fmla="*/ 2918418 w 4926382"/>
                <a:gd name="connsiteY112" fmla="*/ 8681 h 3954293"/>
                <a:gd name="connsiteX113" fmla="*/ 3365632 w 4926382"/>
                <a:gd name="connsiteY113" fmla="*/ 40513 h 3954293"/>
                <a:gd name="connsiteX114" fmla="*/ 3622741 w 4926382"/>
                <a:gd name="connsiteY114" fmla="*/ 54955 h 3954293"/>
                <a:gd name="connsiteX115" fmla="*/ 623648 w 4926382"/>
                <a:gd name="connsiteY115" fmla="*/ 377446 h 3954293"/>
                <a:gd name="connsiteX116" fmla="*/ 771999 w 4926382"/>
                <a:gd name="connsiteY116" fmla="*/ 258078 h 3954293"/>
                <a:gd name="connsiteX117" fmla="*/ 1150341 w 4926382"/>
                <a:gd name="connsiteY117" fmla="*/ 111348 h 3954293"/>
                <a:gd name="connsiteX118" fmla="*/ 1633071 w 4926382"/>
                <a:gd name="connsiteY118" fmla="*/ 45769 h 3954293"/>
                <a:gd name="connsiteX119" fmla="*/ 2479457 w 4926382"/>
                <a:gd name="connsiteY119" fmla="*/ 36 h 395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926382" h="3954293">
                  <a:moveTo>
                    <a:pt x="4889421" y="3433129"/>
                  </a:moveTo>
                  <a:cubicBezTo>
                    <a:pt x="4889666" y="3434554"/>
                    <a:pt x="4745589" y="3453220"/>
                    <a:pt x="4745835" y="3454645"/>
                  </a:cubicBezTo>
                  <a:cubicBezTo>
                    <a:pt x="4696909" y="3462849"/>
                    <a:pt x="4088916" y="3564287"/>
                    <a:pt x="3833821" y="3606729"/>
                  </a:cubicBezTo>
                  <a:cubicBezTo>
                    <a:pt x="3605253" y="3644750"/>
                    <a:pt x="3376685" y="3682771"/>
                    <a:pt x="3148165" y="3720694"/>
                  </a:cubicBezTo>
                  <a:cubicBezTo>
                    <a:pt x="2893857" y="3762940"/>
                    <a:pt x="2639499" y="3805038"/>
                    <a:pt x="2385141" y="3847283"/>
                  </a:cubicBezTo>
                  <a:cubicBezTo>
                    <a:pt x="2176713" y="3881915"/>
                    <a:pt x="1968285" y="3916694"/>
                    <a:pt x="1759857" y="3951277"/>
                  </a:cubicBezTo>
                  <a:cubicBezTo>
                    <a:pt x="1753225" y="3952357"/>
                    <a:pt x="1744383" y="3958301"/>
                    <a:pt x="1740061" y="3949754"/>
                  </a:cubicBezTo>
                  <a:cubicBezTo>
                    <a:pt x="1736523" y="3942876"/>
                    <a:pt x="1742811" y="3935802"/>
                    <a:pt x="1746889" y="3929810"/>
                  </a:cubicBezTo>
                  <a:cubicBezTo>
                    <a:pt x="1754846" y="3918216"/>
                    <a:pt x="1764622" y="3907802"/>
                    <a:pt x="1777099" y="3901564"/>
                  </a:cubicBezTo>
                  <a:cubicBezTo>
                    <a:pt x="1849113" y="3865656"/>
                    <a:pt x="2120173" y="3708610"/>
                    <a:pt x="2194986" y="3688371"/>
                  </a:cubicBezTo>
                  <a:cubicBezTo>
                    <a:pt x="2320839" y="3654378"/>
                    <a:pt x="3136966" y="3580400"/>
                    <a:pt x="3414116" y="3539579"/>
                  </a:cubicBezTo>
                  <a:cubicBezTo>
                    <a:pt x="3611982" y="3510449"/>
                    <a:pt x="3810685" y="3489277"/>
                    <a:pt x="4010761" y="3480140"/>
                  </a:cubicBezTo>
                  <a:cubicBezTo>
                    <a:pt x="4218010" y="3470659"/>
                    <a:pt x="4851940" y="3434701"/>
                    <a:pt x="4889421" y="3433129"/>
                  </a:cubicBezTo>
                  <a:close/>
                  <a:moveTo>
                    <a:pt x="268243" y="3386118"/>
                  </a:moveTo>
                  <a:cubicBezTo>
                    <a:pt x="327387" y="3391079"/>
                    <a:pt x="384370" y="3404687"/>
                    <a:pt x="441696" y="3416673"/>
                  </a:cubicBezTo>
                  <a:cubicBezTo>
                    <a:pt x="545443" y="3438434"/>
                    <a:pt x="651156" y="3451550"/>
                    <a:pt x="752054" y="3486034"/>
                  </a:cubicBezTo>
                  <a:cubicBezTo>
                    <a:pt x="821612" y="3509809"/>
                    <a:pt x="1342166" y="3736707"/>
                    <a:pt x="1342166" y="3743584"/>
                  </a:cubicBezTo>
                  <a:cubicBezTo>
                    <a:pt x="1342215" y="3775465"/>
                    <a:pt x="1342215" y="3802483"/>
                    <a:pt x="1339170" y="3831956"/>
                  </a:cubicBezTo>
                  <a:cubicBezTo>
                    <a:pt x="1041535" y="3707774"/>
                    <a:pt x="565682" y="3510154"/>
                    <a:pt x="268243" y="3386118"/>
                  </a:cubicBezTo>
                  <a:close/>
                  <a:moveTo>
                    <a:pt x="4587150" y="3265258"/>
                  </a:moveTo>
                  <a:cubicBezTo>
                    <a:pt x="4614653" y="3263963"/>
                    <a:pt x="4642210" y="3264982"/>
                    <a:pt x="4669744" y="3268420"/>
                  </a:cubicBezTo>
                  <a:cubicBezTo>
                    <a:pt x="3667934" y="3410827"/>
                    <a:pt x="2666123" y="3553234"/>
                    <a:pt x="1656601" y="3696722"/>
                  </a:cubicBezTo>
                  <a:cubicBezTo>
                    <a:pt x="1674089" y="3681641"/>
                    <a:pt x="1686026" y="3670490"/>
                    <a:pt x="1698847" y="3660420"/>
                  </a:cubicBezTo>
                  <a:cubicBezTo>
                    <a:pt x="1769043" y="3605255"/>
                    <a:pt x="1844594" y="3557999"/>
                    <a:pt x="1921717" y="3513347"/>
                  </a:cubicBezTo>
                  <a:cubicBezTo>
                    <a:pt x="1971675" y="3484413"/>
                    <a:pt x="2027724" y="3476455"/>
                    <a:pt x="2083969" y="3470757"/>
                  </a:cubicBezTo>
                  <a:cubicBezTo>
                    <a:pt x="2271766" y="3451746"/>
                    <a:pt x="2460103" y="3438778"/>
                    <a:pt x="2648488" y="3428659"/>
                  </a:cubicBezTo>
                  <a:cubicBezTo>
                    <a:pt x="2792615" y="3432343"/>
                    <a:pt x="2832503" y="3443886"/>
                    <a:pt x="2998537" y="3438925"/>
                  </a:cubicBezTo>
                  <a:cubicBezTo>
                    <a:pt x="3104938" y="3433129"/>
                    <a:pt x="3172580" y="3420799"/>
                    <a:pt x="3255007" y="3416820"/>
                  </a:cubicBezTo>
                  <a:cubicBezTo>
                    <a:pt x="3421288" y="3408862"/>
                    <a:pt x="3573028" y="3387936"/>
                    <a:pt x="3736215" y="3360034"/>
                  </a:cubicBezTo>
                  <a:cubicBezTo>
                    <a:pt x="3841779" y="3342006"/>
                    <a:pt x="4457730" y="3286055"/>
                    <a:pt x="4504888" y="3275985"/>
                  </a:cubicBezTo>
                  <a:cubicBezTo>
                    <a:pt x="4532200" y="3270164"/>
                    <a:pt x="4559648" y="3266554"/>
                    <a:pt x="4587150" y="3265258"/>
                  </a:cubicBezTo>
                  <a:close/>
                  <a:moveTo>
                    <a:pt x="263331" y="3197193"/>
                  </a:moveTo>
                  <a:cubicBezTo>
                    <a:pt x="298896" y="3194049"/>
                    <a:pt x="332103" y="3202252"/>
                    <a:pt x="365015" y="3210652"/>
                  </a:cubicBezTo>
                  <a:cubicBezTo>
                    <a:pt x="575359" y="3264442"/>
                    <a:pt x="783394" y="3326239"/>
                    <a:pt x="987991" y="3398891"/>
                  </a:cubicBezTo>
                  <a:cubicBezTo>
                    <a:pt x="1062314" y="3425270"/>
                    <a:pt x="1131282" y="3466091"/>
                    <a:pt x="1207422" y="3489031"/>
                  </a:cubicBezTo>
                  <a:cubicBezTo>
                    <a:pt x="1223289" y="3493796"/>
                    <a:pt x="1366727" y="3564238"/>
                    <a:pt x="1366187" y="3581775"/>
                  </a:cubicBezTo>
                  <a:cubicBezTo>
                    <a:pt x="1365598" y="3601424"/>
                    <a:pt x="1374096" y="3619551"/>
                    <a:pt x="1379303" y="3641901"/>
                  </a:cubicBezTo>
                  <a:cubicBezTo>
                    <a:pt x="1050377" y="3512954"/>
                    <a:pt x="589310" y="3325011"/>
                    <a:pt x="263331" y="3197193"/>
                  </a:cubicBezTo>
                  <a:close/>
                  <a:moveTo>
                    <a:pt x="293296" y="3078168"/>
                  </a:moveTo>
                  <a:cubicBezTo>
                    <a:pt x="315205" y="3078561"/>
                    <a:pt x="335346" y="3085045"/>
                    <a:pt x="355535" y="3090891"/>
                  </a:cubicBezTo>
                  <a:cubicBezTo>
                    <a:pt x="451865" y="3118793"/>
                    <a:pt x="546623" y="3152442"/>
                    <a:pt x="644869" y="3173516"/>
                  </a:cubicBezTo>
                  <a:cubicBezTo>
                    <a:pt x="710251" y="3187564"/>
                    <a:pt x="777844" y="3187957"/>
                    <a:pt x="843030" y="3204512"/>
                  </a:cubicBezTo>
                  <a:cubicBezTo>
                    <a:pt x="870784" y="3211586"/>
                    <a:pt x="897802" y="3220526"/>
                    <a:pt x="924819" y="3229712"/>
                  </a:cubicBezTo>
                  <a:cubicBezTo>
                    <a:pt x="994328" y="3253389"/>
                    <a:pt x="1063984" y="3276378"/>
                    <a:pt x="1134917" y="3295634"/>
                  </a:cubicBezTo>
                  <a:cubicBezTo>
                    <a:pt x="1225401" y="3320196"/>
                    <a:pt x="1299626" y="3377326"/>
                    <a:pt x="1379696" y="3422666"/>
                  </a:cubicBezTo>
                  <a:cubicBezTo>
                    <a:pt x="1387015" y="3426792"/>
                    <a:pt x="1392124" y="3435438"/>
                    <a:pt x="1397331" y="3442659"/>
                  </a:cubicBezTo>
                  <a:cubicBezTo>
                    <a:pt x="1402194" y="3449340"/>
                    <a:pt x="1403914" y="3457396"/>
                    <a:pt x="1404503" y="3465796"/>
                  </a:cubicBezTo>
                  <a:cubicBezTo>
                    <a:pt x="1406419" y="3494533"/>
                    <a:pt x="1402784" y="3497333"/>
                    <a:pt x="1375864" y="3487263"/>
                  </a:cubicBezTo>
                  <a:cubicBezTo>
                    <a:pt x="1018938" y="3353845"/>
                    <a:pt x="662062" y="3220428"/>
                    <a:pt x="305184" y="3086912"/>
                  </a:cubicBezTo>
                  <a:cubicBezTo>
                    <a:pt x="300763" y="3085340"/>
                    <a:pt x="295507" y="3084799"/>
                    <a:pt x="293296" y="3078168"/>
                  </a:cubicBezTo>
                  <a:close/>
                  <a:moveTo>
                    <a:pt x="2901238" y="217568"/>
                  </a:moveTo>
                  <a:cubicBezTo>
                    <a:pt x="2913599" y="217440"/>
                    <a:pt x="2922302" y="217659"/>
                    <a:pt x="2926966" y="218239"/>
                  </a:cubicBezTo>
                  <a:cubicBezTo>
                    <a:pt x="3000650" y="217552"/>
                    <a:pt x="3478369" y="222857"/>
                    <a:pt x="3679772" y="295313"/>
                  </a:cubicBezTo>
                  <a:cubicBezTo>
                    <a:pt x="3638018" y="296541"/>
                    <a:pt x="3103808" y="317909"/>
                    <a:pt x="3081064" y="320513"/>
                  </a:cubicBezTo>
                  <a:cubicBezTo>
                    <a:pt x="2217141" y="362906"/>
                    <a:pt x="1149163" y="586267"/>
                    <a:pt x="1120377" y="594569"/>
                  </a:cubicBezTo>
                  <a:cubicBezTo>
                    <a:pt x="1202068" y="584646"/>
                    <a:pt x="2468011" y="485516"/>
                    <a:pt x="2541057" y="477951"/>
                  </a:cubicBezTo>
                  <a:cubicBezTo>
                    <a:pt x="2640973" y="467587"/>
                    <a:pt x="3147134" y="426225"/>
                    <a:pt x="3278145" y="421853"/>
                  </a:cubicBezTo>
                  <a:cubicBezTo>
                    <a:pt x="3360573" y="419102"/>
                    <a:pt x="4034685" y="408148"/>
                    <a:pt x="4123695" y="406527"/>
                  </a:cubicBezTo>
                  <a:cubicBezTo>
                    <a:pt x="4161765" y="405839"/>
                    <a:pt x="4165057" y="410309"/>
                    <a:pt x="4158130" y="447397"/>
                  </a:cubicBezTo>
                  <a:cubicBezTo>
                    <a:pt x="4131064" y="592604"/>
                    <a:pt x="3905737" y="1538169"/>
                    <a:pt x="3716123" y="1905116"/>
                  </a:cubicBezTo>
                  <a:cubicBezTo>
                    <a:pt x="3690972" y="1974625"/>
                    <a:pt x="3430966" y="2413832"/>
                    <a:pt x="3388130" y="2486336"/>
                  </a:cubicBezTo>
                  <a:cubicBezTo>
                    <a:pt x="3374818" y="2508835"/>
                    <a:pt x="3375801" y="2510800"/>
                    <a:pt x="3401197" y="2516204"/>
                  </a:cubicBezTo>
                  <a:cubicBezTo>
                    <a:pt x="3466727" y="2530203"/>
                    <a:pt x="4727807" y="2809319"/>
                    <a:pt x="4836123" y="2833095"/>
                  </a:cubicBezTo>
                  <a:cubicBezTo>
                    <a:pt x="4852873" y="2836582"/>
                    <a:pt x="4867610" y="2845866"/>
                    <a:pt x="4883330" y="2852400"/>
                  </a:cubicBezTo>
                  <a:cubicBezTo>
                    <a:pt x="4897772" y="2861782"/>
                    <a:pt x="4917323" y="2863403"/>
                    <a:pt x="4926362" y="2880891"/>
                  </a:cubicBezTo>
                  <a:cubicBezTo>
                    <a:pt x="4927098" y="2904225"/>
                    <a:pt x="4908039" y="2905354"/>
                    <a:pt x="4893056" y="2908940"/>
                  </a:cubicBezTo>
                  <a:cubicBezTo>
                    <a:pt x="4850173" y="2919207"/>
                    <a:pt x="4806944" y="2928196"/>
                    <a:pt x="4763912" y="2938070"/>
                  </a:cubicBezTo>
                  <a:cubicBezTo>
                    <a:pt x="4514614" y="2995249"/>
                    <a:pt x="4264678" y="3049530"/>
                    <a:pt x="4015821" y="3108624"/>
                  </a:cubicBezTo>
                  <a:cubicBezTo>
                    <a:pt x="3753506" y="3176119"/>
                    <a:pt x="2650012" y="3224259"/>
                    <a:pt x="1524166" y="3259087"/>
                  </a:cubicBezTo>
                  <a:cubicBezTo>
                    <a:pt x="1501864" y="3264393"/>
                    <a:pt x="1482264" y="3256877"/>
                    <a:pt x="1462468" y="3248772"/>
                  </a:cubicBezTo>
                  <a:cubicBezTo>
                    <a:pt x="1345998" y="3200926"/>
                    <a:pt x="1229380" y="3153424"/>
                    <a:pt x="1112075" y="3107642"/>
                  </a:cubicBezTo>
                  <a:cubicBezTo>
                    <a:pt x="937689" y="3039607"/>
                    <a:pt x="763058" y="2971965"/>
                    <a:pt x="585233" y="2913214"/>
                  </a:cubicBezTo>
                  <a:cubicBezTo>
                    <a:pt x="466553" y="2874014"/>
                    <a:pt x="347822" y="2834273"/>
                    <a:pt x="223689" y="2814821"/>
                  </a:cubicBezTo>
                  <a:cubicBezTo>
                    <a:pt x="200847" y="2811235"/>
                    <a:pt x="177956" y="2814035"/>
                    <a:pt x="155163" y="2812021"/>
                  </a:cubicBezTo>
                  <a:cubicBezTo>
                    <a:pt x="146370" y="2811235"/>
                    <a:pt x="135710" y="2811137"/>
                    <a:pt x="132567" y="2800919"/>
                  </a:cubicBezTo>
                  <a:cubicBezTo>
                    <a:pt x="129865" y="2792077"/>
                    <a:pt x="137381" y="2785642"/>
                    <a:pt x="143325" y="2780288"/>
                  </a:cubicBezTo>
                  <a:cubicBezTo>
                    <a:pt x="222166" y="2709109"/>
                    <a:pt x="272174" y="2617396"/>
                    <a:pt x="318103" y="2524456"/>
                  </a:cubicBezTo>
                  <a:cubicBezTo>
                    <a:pt x="436440" y="2284933"/>
                    <a:pt x="533311" y="2036618"/>
                    <a:pt x="610384" y="1780688"/>
                  </a:cubicBezTo>
                  <a:cubicBezTo>
                    <a:pt x="714230" y="1435846"/>
                    <a:pt x="795233" y="1085257"/>
                    <a:pt x="874469" y="734225"/>
                  </a:cubicBezTo>
                  <a:cubicBezTo>
                    <a:pt x="880756" y="706323"/>
                    <a:pt x="887142" y="678373"/>
                    <a:pt x="893921" y="650569"/>
                  </a:cubicBezTo>
                  <a:cubicBezTo>
                    <a:pt x="897851" y="634310"/>
                    <a:pt x="892595" y="629987"/>
                    <a:pt x="877072" y="631510"/>
                  </a:cubicBezTo>
                  <a:cubicBezTo>
                    <a:pt x="829079" y="636176"/>
                    <a:pt x="727051" y="650618"/>
                    <a:pt x="723907" y="650323"/>
                  </a:cubicBezTo>
                  <a:cubicBezTo>
                    <a:pt x="675227" y="645706"/>
                    <a:pt x="657739" y="674738"/>
                    <a:pt x="642707" y="716050"/>
                  </a:cubicBezTo>
                  <a:cubicBezTo>
                    <a:pt x="577177" y="896625"/>
                    <a:pt x="512139" y="1077495"/>
                    <a:pt x="446560" y="1231397"/>
                  </a:cubicBezTo>
                  <a:cubicBezTo>
                    <a:pt x="466110" y="1183355"/>
                    <a:pt x="625956" y="865776"/>
                    <a:pt x="691535" y="787916"/>
                  </a:cubicBezTo>
                  <a:cubicBezTo>
                    <a:pt x="699984" y="777895"/>
                    <a:pt x="709956" y="769201"/>
                    <a:pt x="722728" y="764779"/>
                  </a:cubicBezTo>
                  <a:cubicBezTo>
                    <a:pt x="732406" y="761439"/>
                    <a:pt x="742279" y="760555"/>
                    <a:pt x="750433" y="768120"/>
                  </a:cubicBezTo>
                  <a:cubicBezTo>
                    <a:pt x="757998" y="775095"/>
                    <a:pt x="757016" y="784281"/>
                    <a:pt x="754952" y="793369"/>
                  </a:cubicBezTo>
                  <a:cubicBezTo>
                    <a:pt x="753675" y="798969"/>
                    <a:pt x="751269" y="804225"/>
                    <a:pt x="749156" y="809530"/>
                  </a:cubicBezTo>
                  <a:cubicBezTo>
                    <a:pt x="591570" y="1204674"/>
                    <a:pt x="431331" y="1598786"/>
                    <a:pt x="273352" y="1993832"/>
                  </a:cubicBezTo>
                  <a:cubicBezTo>
                    <a:pt x="228405" y="2106274"/>
                    <a:pt x="182721" y="2218372"/>
                    <a:pt x="137921" y="2330863"/>
                  </a:cubicBezTo>
                  <a:cubicBezTo>
                    <a:pt x="136103" y="2335431"/>
                    <a:pt x="134433" y="2340098"/>
                    <a:pt x="131928" y="2344323"/>
                  </a:cubicBezTo>
                  <a:cubicBezTo>
                    <a:pt x="127507" y="2351888"/>
                    <a:pt x="123282" y="2363726"/>
                    <a:pt x="113065" y="2359403"/>
                  </a:cubicBezTo>
                  <a:cubicBezTo>
                    <a:pt x="103928" y="2355523"/>
                    <a:pt x="106384" y="2343537"/>
                    <a:pt x="108988" y="2334891"/>
                  </a:cubicBezTo>
                  <a:cubicBezTo>
                    <a:pt x="122349" y="2290239"/>
                    <a:pt x="135956" y="2245586"/>
                    <a:pt x="150202" y="2201277"/>
                  </a:cubicBezTo>
                  <a:cubicBezTo>
                    <a:pt x="177514" y="2116393"/>
                    <a:pt x="185374" y="2028512"/>
                    <a:pt x="195739" y="1940878"/>
                  </a:cubicBezTo>
                  <a:cubicBezTo>
                    <a:pt x="199423" y="1909930"/>
                    <a:pt x="205956" y="1879720"/>
                    <a:pt x="216075" y="1850344"/>
                  </a:cubicBezTo>
                  <a:cubicBezTo>
                    <a:pt x="162827" y="2013923"/>
                    <a:pt x="98426" y="2173474"/>
                    <a:pt x="39037" y="2334842"/>
                  </a:cubicBezTo>
                  <a:cubicBezTo>
                    <a:pt x="34959" y="2345944"/>
                    <a:pt x="31324" y="2362105"/>
                    <a:pt x="16686" y="2359944"/>
                  </a:cubicBezTo>
                  <a:cubicBezTo>
                    <a:pt x="2637" y="2357832"/>
                    <a:pt x="2637" y="2341228"/>
                    <a:pt x="1212" y="2329537"/>
                  </a:cubicBezTo>
                  <a:cubicBezTo>
                    <a:pt x="-2767" y="2296723"/>
                    <a:pt x="4061" y="2264302"/>
                    <a:pt x="7107" y="2231881"/>
                  </a:cubicBezTo>
                  <a:cubicBezTo>
                    <a:pt x="17177" y="2125039"/>
                    <a:pt x="40215" y="2020358"/>
                    <a:pt x="62174" y="1915530"/>
                  </a:cubicBezTo>
                  <a:cubicBezTo>
                    <a:pt x="74503" y="1856681"/>
                    <a:pt x="72391" y="1796653"/>
                    <a:pt x="66055" y="1737411"/>
                  </a:cubicBezTo>
                  <a:cubicBezTo>
                    <a:pt x="55984" y="1643439"/>
                    <a:pt x="55100" y="1549909"/>
                    <a:pt x="66497" y="1456035"/>
                  </a:cubicBezTo>
                  <a:cubicBezTo>
                    <a:pt x="76468" y="1374049"/>
                    <a:pt x="85015" y="1291720"/>
                    <a:pt x="108496" y="1212239"/>
                  </a:cubicBezTo>
                  <a:cubicBezTo>
                    <a:pt x="131682" y="1133790"/>
                    <a:pt x="157816" y="1056225"/>
                    <a:pt x="190237" y="980969"/>
                  </a:cubicBezTo>
                  <a:cubicBezTo>
                    <a:pt x="195739" y="968197"/>
                    <a:pt x="201240" y="955228"/>
                    <a:pt x="209198" y="943832"/>
                  </a:cubicBezTo>
                  <a:cubicBezTo>
                    <a:pt x="277479" y="846176"/>
                    <a:pt x="334854" y="741053"/>
                    <a:pt x="416840" y="652632"/>
                  </a:cubicBezTo>
                  <a:cubicBezTo>
                    <a:pt x="453142" y="613481"/>
                    <a:pt x="490082" y="581404"/>
                    <a:pt x="542497" y="568583"/>
                  </a:cubicBezTo>
                  <a:cubicBezTo>
                    <a:pt x="570546" y="561706"/>
                    <a:pt x="1067718" y="419299"/>
                    <a:pt x="1160215" y="403530"/>
                  </a:cubicBezTo>
                  <a:cubicBezTo>
                    <a:pt x="1707228" y="299268"/>
                    <a:pt x="2715818" y="219484"/>
                    <a:pt x="2901238" y="217568"/>
                  </a:cubicBezTo>
                  <a:close/>
                  <a:moveTo>
                    <a:pt x="2479457" y="36"/>
                  </a:moveTo>
                  <a:cubicBezTo>
                    <a:pt x="2625794" y="2197"/>
                    <a:pt x="2772081" y="6716"/>
                    <a:pt x="2918418" y="8681"/>
                  </a:cubicBezTo>
                  <a:cubicBezTo>
                    <a:pt x="3068145" y="10646"/>
                    <a:pt x="3216790" y="26169"/>
                    <a:pt x="3365632" y="40513"/>
                  </a:cubicBezTo>
                  <a:cubicBezTo>
                    <a:pt x="3438776" y="47538"/>
                    <a:pt x="3610411" y="51909"/>
                    <a:pt x="3622741" y="54955"/>
                  </a:cubicBezTo>
                  <a:cubicBezTo>
                    <a:pt x="2624566" y="162288"/>
                    <a:pt x="1626342" y="269622"/>
                    <a:pt x="623648" y="377446"/>
                  </a:cubicBezTo>
                  <a:cubicBezTo>
                    <a:pt x="632981" y="364183"/>
                    <a:pt x="757704" y="264857"/>
                    <a:pt x="771999" y="258078"/>
                  </a:cubicBezTo>
                  <a:cubicBezTo>
                    <a:pt x="848630" y="221629"/>
                    <a:pt x="1100925" y="123383"/>
                    <a:pt x="1150341" y="111348"/>
                  </a:cubicBezTo>
                  <a:cubicBezTo>
                    <a:pt x="1227612" y="92534"/>
                    <a:pt x="1550594" y="57067"/>
                    <a:pt x="1633071" y="45769"/>
                  </a:cubicBezTo>
                  <a:cubicBezTo>
                    <a:pt x="1714075" y="34618"/>
                    <a:pt x="2389563" y="-1291"/>
                    <a:pt x="2479457" y="36"/>
                  </a:cubicBezTo>
                  <a:close/>
                </a:path>
              </a:pathLst>
            </a:custGeom>
            <a:solidFill>
              <a:srgbClr val="D8D2C0"/>
            </a:solidFill>
            <a:ln w="8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" name="Group 5">
              <a:extLst>
                <a:ext uri="{FF2B5EF4-FFF2-40B4-BE49-F238E27FC236}">
                  <a16:creationId xmlns:a16="http://schemas.microsoft.com/office/drawing/2014/main" id="{97533A23-5602-44AF-B05C-D4D861CF5696}"/>
                </a:ext>
              </a:extLst>
            </p:cNvPr>
            <p:cNvGrpSpPr/>
            <p:nvPr/>
          </p:nvGrpSpPr>
          <p:grpSpPr>
            <a:xfrm>
              <a:off x="2253056" y="2904435"/>
              <a:ext cx="1833698" cy="2317224"/>
              <a:chOff x="2253056" y="2904435"/>
              <a:chExt cx="1833698" cy="2317224"/>
            </a:xfrm>
          </p:grpSpPr>
          <p:sp>
            <p:nvSpPr>
              <p:cNvPr id="29" name="Freeform: Shape 10">
                <a:extLst>
                  <a:ext uri="{FF2B5EF4-FFF2-40B4-BE49-F238E27FC236}">
                    <a16:creationId xmlns:a16="http://schemas.microsoft.com/office/drawing/2014/main" id="{7D83CABF-552B-6B0D-1AF2-1A129914E6C7}"/>
                  </a:ext>
                </a:extLst>
              </p:cNvPr>
              <p:cNvSpPr/>
              <p:nvPr/>
            </p:nvSpPr>
            <p:spPr>
              <a:xfrm>
                <a:off x="2253056" y="2904435"/>
                <a:ext cx="1833698" cy="2317096"/>
              </a:xfrm>
              <a:custGeom>
                <a:avLst/>
                <a:gdLst>
                  <a:gd name="connsiteX0" fmla="*/ 1106882 w 1833698"/>
                  <a:gd name="connsiteY0" fmla="*/ 1573954 h 2317096"/>
                  <a:gd name="connsiteX1" fmla="*/ 1060702 w 1833698"/>
                  <a:gd name="connsiteY1" fmla="*/ 1619332 h 2317096"/>
                  <a:gd name="connsiteX2" fmla="*/ 1116604 w 1833698"/>
                  <a:gd name="connsiteY2" fmla="*/ 1609901 h 2317096"/>
                  <a:gd name="connsiteX3" fmla="*/ 1131096 w 1833698"/>
                  <a:gd name="connsiteY3" fmla="*/ 1579051 h 2317096"/>
                  <a:gd name="connsiteX4" fmla="*/ 1106882 w 1833698"/>
                  <a:gd name="connsiteY4" fmla="*/ 1573954 h 2317096"/>
                  <a:gd name="connsiteX5" fmla="*/ 1285820 w 1833698"/>
                  <a:gd name="connsiteY5" fmla="*/ 153 h 2317096"/>
                  <a:gd name="connsiteX6" fmla="*/ 1341292 w 1833698"/>
                  <a:gd name="connsiteY6" fmla="*/ 12035 h 2317096"/>
                  <a:gd name="connsiteX7" fmla="*/ 1426520 w 1833698"/>
                  <a:gd name="connsiteY7" fmla="*/ 136315 h 2317096"/>
                  <a:gd name="connsiteX8" fmla="*/ 1396113 w 1833698"/>
                  <a:gd name="connsiteY8" fmla="*/ 207838 h 2317096"/>
                  <a:gd name="connsiteX9" fmla="*/ 1392674 w 1833698"/>
                  <a:gd name="connsiteY9" fmla="*/ 229551 h 2317096"/>
                  <a:gd name="connsiteX10" fmla="*/ 1429565 w 1833698"/>
                  <a:gd name="connsiteY10" fmla="*/ 403102 h 2317096"/>
                  <a:gd name="connsiteX11" fmla="*/ 1393558 w 1833698"/>
                  <a:gd name="connsiteY11" fmla="*/ 495747 h 2317096"/>
                  <a:gd name="connsiteX12" fmla="*/ 1386337 w 1833698"/>
                  <a:gd name="connsiteY12" fmla="*/ 513726 h 2317096"/>
                  <a:gd name="connsiteX13" fmla="*/ 1497011 w 1833698"/>
                  <a:gd name="connsiteY13" fmla="*/ 623319 h 2317096"/>
                  <a:gd name="connsiteX14" fmla="*/ 1589607 w 1833698"/>
                  <a:gd name="connsiteY14" fmla="*/ 681972 h 2317096"/>
                  <a:gd name="connsiteX15" fmla="*/ 1660836 w 1833698"/>
                  <a:gd name="connsiteY15" fmla="*/ 739200 h 2317096"/>
                  <a:gd name="connsiteX16" fmla="*/ 1775733 w 1833698"/>
                  <a:gd name="connsiteY16" fmla="*/ 967719 h 2317096"/>
                  <a:gd name="connsiteX17" fmla="*/ 1799214 w 1833698"/>
                  <a:gd name="connsiteY17" fmla="*/ 1141761 h 2317096"/>
                  <a:gd name="connsiteX18" fmla="*/ 1825790 w 1833698"/>
                  <a:gd name="connsiteY18" fmla="*/ 1379368 h 2317096"/>
                  <a:gd name="connsiteX19" fmla="*/ 1832913 w 1833698"/>
                  <a:gd name="connsiteY19" fmla="*/ 1469165 h 2317096"/>
                  <a:gd name="connsiteX20" fmla="*/ 1792288 w 1833698"/>
                  <a:gd name="connsiteY20" fmla="*/ 1547466 h 2317096"/>
                  <a:gd name="connsiteX21" fmla="*/ 1631362 w 1833698"/>
                  <a:gd name="connsiteY21" fmla="*/ 1634021 h 2317096"/>
                  <a:gd name="connsiteX22" fmla="*/ 1641825 w 1833698"/>
                  <a:gd name="connsiteY22" fmla="*/ 1666049 h 2317096"/>
                  <a:gd name="connsiteX23" fmla="*/ 1642512 w 1833698"/>
                  <a:gd name="connsiteY23" fmla="*/ 1864013 h 2317096"/>
                  <a:gd name="connsiteX24" fmla="*/ 1657643 w 1833698"/>
                  <a:gd name="connsiteY24" fmla="*/ 1942806 h 2317096"/>
                  <a:gd name="connsiteX25" fmla="*/ 1518379 w 1833698"/>
                  <a:gd name="connsiteY25" fmla="*/ 2154084 h 2317096"/>
                  <a:gd name="connsiteX26" fmla="*/ 1296590 w 1833698"/>
                  <a:gd name="connsiteY26" fmla="*/ 2189157 h 2317096"/>
                  <a:gd name="connsiteX27" fmla="*/ 1215243 w 1833698"/>
                  <a:gd name="connsiteY27" fmla="*/ 2174126 h 2317096"/>
                  <a:gd name="connsiteX28" fmla="*/ 1126429 w 1833698"/>
                  <a:gd name="connsiteY28" fmla="*/ 2223838 h 2317096"/>
                  <a:gd name="connsiteX29" fmla="*/ 979355 w 1833698"/>
                  <a:gd name="connsiteY29" fmla="*/ 2263874 h 2317096"/>
                  <a:gd name="connsiteX30" fmla="*/ 836113 w 1833698"/>
                  <a:gd name="connsiteY30" fmla="*/ 2291922 h 2317096"/>
                  <a:gd name="connsiteX31" fmla="*/ 626162 w 1833698"/>
                  <a:gd name="connsiteY31" fmla="*/ 2316042 h 2317096"/>
                  <a:gd name="connsiteX32" fmla="*/ 557194 w 1833698"/>
                  <a:gd name="connsiteY32" fmla="*/ 2254294 h 2317096"/>
                  <a:gd name="connsiteX33" fmla="*/ 551692 w 1833698"/>
                  <a:gd name="connsiteY33" fmla="*/ 2223003 h 2317096"/>
                  <a:gd name="connsiteX34" fmla="*/ 380352 w 1833698"/>
                  <a:gd name="connsiteY34" fmla="*/ 2179137 h 2317096"/>
                  <a:gd name="connsiteX35" fmla="*/ 321699 w 1833698"/>
                  <a:gd name="connsiteY35" fmla="*/ 2090666 h 2317096"/>
                  <a:gd name="connsiteX36" fmla="*/ 94801 w 1833698"/>
                  <a:gd name="connsiteY36" fmla="*/ 2059473 h 2317096"/>
                  <a:gd name="connsiteX37" fmla="*/ 22591 w 1833698"/>
                  <a:gd name="connsiteY37" fmla="*/ 2031866 h 2317096"/>
                  <a:gd name="connsiteX38" fmla="*/ 1124 w 1833698"/>
                  <a:gd name="connsiteY38" fmla="*/ 1968645 h 2317096"/>
                  <a:gd name="connsiteX39" fmla="*/ 136605 w 1833698"/>
                  <a:gd name="connsiteY39" fmla="*/ 1840484 h 2317096"/>
                  <a:gd name="connsiteX40" fmla="*/ 221587 w 1833698"/>
                  <a:gd name="connsiteY40" fmla="*/ 1820343 h 2317096"/>
                  <a:gd name="connsiteX41" fmla="*/ 286871 w 1833698"/>
                  <a:gd name="connsiteY41" fmla="*/ 1814400 h 2317096"/>
                  <a:gd name="connsiteX42" fmla="*/ 318997 w 1833698"/>
                  <a:gd name="connsiteY42" fmla="*/ 1808407 h 2317096"/>
                  <a:gd name="connsiteX43" fmla="*/ 264029 w 1833698"/>
                  <a:gd name="connsiteY43" fmla="*/ 1701761 h 2317096"/>
                  <a:gd name="connsiteX44" fmla="*/ 244380 w 1833698"/>
                  <a:gd name="connsiteY44" fmla="*/ 1633824 h 2317096"/>
                  <a:gd name="connsiteX45" fmla="*/ 282794 w 1833698"/>
                  <a:gd name="connsiteY45" fmla="*/ 1568982 h 2317096"/>
                  <a:gd name="connsiteX46" fmla="*/ 299790 w 1833698"/>
                  <a:gd name="connsiteY46" fmla="*/ 1567557 h 2317096"/>
                  <a:gd name="connsiteX47" fmla="*/ 111601 w 1833698"/>
                  <a:gd name="connsiteY47" fmla="*/ 1226842 h 2317096"/>
                  <a:gd name="connsiteX48" fmla="*/ 139601 w 1833698"/>
                  <a:gd name="connsiteY48" fmla="*/ 1191817 h 2317096"/>
                  <a:gd name="connsiteX49" fmla="*/ 501439 w 1833698"/>
                  <a:gd name="connsiteY49" fmla="*/ 1285101 h 2317096"/>
                  <a:gd name="connsiteX50" fmla="*/ 521875 w 1833698"/>
                  <a:gd name="connsiteY50" fmla="*/ 1299888 h 2317096"/>
                  <a:gd name="connsiteX51" fmla="*/ 593741 w 1833698"/>
                  <a:gd name="connsiteY51" fmla="*/ 1492351 h 2317096"/>
                  <a:gd name="connsiteX52" fmla="*/ 635888 w 1833698"/>
                  <a:gd name="connsiteY52" fmla="*/ 1598996 h 2317096"/>
                  <a:gd name="connsiteX53" fmla="*/ 665657 w 1833698"/>
                  <a:gd name="connsiteY53" fmla="*/ 1618547 h 2317096"/>
                  <a:gd name="connsiteX54" fmla="*/ 743222 w 1833698"/>
                  <a:gd name="connsiteY54" fmla="*/ 1619431 h 2317096"/>
                  <a:gd name="connsiteX55" fmla="*/ 866225 w 1833698"/>
                  <a:gd name="connsiteY55" fmla="*/ 1536561 h 2317096"/>
                  <a:gd name="connsiteX56" fmla="*/ 894716 w 1833698"/>
                  <a:gd name="connsiteY56" fmla="*/ 1542849 h 2317096"/>
                  <a:gd name="connsiteX57" fmla="*/ 953762 w 1833698"/>
                  <a:gd name="connsiteY57" fmla="*/ 1524133 h 2317096"/>
                  <a:gd name="connsiteX58" fmla="*/ 1109678 w 1833698"/>
                  <a:gd name="connsiteY58" fmla="*/ 1252238 h 2317096"/>
                  <a:gd name="connsiteX59" fmla="*/ 1112085 w 1833698"/>
                  <a:gd name="connsiteY59" fmla="*/ 1228807 h 2317096"/>
                  <a:gd name="connsiteX60" fmla="*/ 1073720 w 1833698"/>
                  <a:gd name="connsiteY60" fmla="*/ 1169663 h 2317096"/>
                  <a:gd name="connsiteX61" fmla="*/ 1070134 w 1833698"/>
                  <a:gd name="connsiteY61" fmla="*/ 1069207 h 2317096"/>
                  <a:gd name="connsiteX62" fmla="*/ 1130506 w 1833698"/>
                  <a:gd name="connsiteY62" fmla="*/ 795298 h 2317096"/>
                  <a:gd name="connsiteX63" fmla="*/ 1194906 w 1833698"/>
                  <a:gd name="connsiteY63" fmla="*/ 705305 h 2317096"/>
                  <a:gd name="connsiteX64" fmla="*/ 1225460 w 1833698"/>
                  <a:gd name="connsiteY64" fmla="*/ 685361 h 2317096"/>
                  <a:gd name="connsiteX65" fmla="*/ 1205909 w 1833698"/>
                  <a:gd name="connsiteY65" fmla="*/ 695923 h 2317096"/>
                  <a:gd name="connsiteX66" fmla="*/ 1135271 w 1833698"/>
                  <a:gd name="connsiteY66" fmla="*/ 658785 h 2317096"/>
                  <a:gd name="connsiteX67" fmla="*/ 1085263 w 1833698"/>
                  <a:gd name="connsiteY67" fmla="*/ 605635 h 2317096"/>
                  <a:gd name="connsiteX68" fmla="*/ 1073180 w 1833698"/>
                  <a:gd name="connsiteY68" fmla="*/ 584021 h 2317096"/>
                  <a:gd name="connsiteX69" fmla="*/ 1029755 w 1833698"/>
                  <a:gd name="connsiteY69" fmla="*/ 479586 h 2317096"/>
                  <a:gd name="connsiteX70" fmla="*/ 987853 w 1833698"/>
                  <a:gd name="connsiteY70" fmla="*/ 416905 h 2317096"/>
                  <a:gd name="connsiteX71" fmla="*/ 998857 w 1833698"/>
                  <a:gd name="connsiteY71" fmla="*/ 322639 h 2317096"/>
                  <a:gd name="connsiteX72" fmla="*/ 1070281 w 1833698"/>
                  <a:gd name="connsiteY72" fmla="*/ 207593 h 2317096"/>
                  <a:gd name="connsiteX73" fmla="*/ 1195495 w 1833698"/>
                  <a:gd name="connsiteY73" fmla="*/ 117600 h 2317096"/>
                  <a:gd name="connsiteX74" fmla="*/ 1204583 w 1833698"/>
                  <a:gd name="connsiteY74" fmla="*/ 98638 h 2317096"/>
                  <a:gd name="connsiteX75" fmla="*/ 1285820 w 1833698"/>
                  <a:gd name="connsiteY75" fmla="*/ 153 h 2317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1833698" h="2317096">
                    <a:moveTo>
                      <a:pt x="1106882" y="1573954"/>
                    </a:moveTo>
                    <a:cubicBezTo>
                      <a:pt x="1086556" y="1572930"/>
                      <a:pt x="1076213" y="1585106"/>
                      <a:pt x="1060702" y="1619332"/>
                    </a:cubicBezTo>
                    <a:cubicBezTo>
                      <a:pt x="1079958" y="1616090"/>
                      <a:pt x="1098282" y="1612996"/>
                      <a:pt x="1116604" y="1609901"/>
                    </a:cubicBezTo>
                    <a:cubicBezTo>
                      <a:pt x="1130113" y="1603662"/>
                      <a:pt x="1137825" y="1594771"/>
                      <a:pt x="1131096" y="1579051"/>
                    </a:cubicBezTo>
                    <a:cubicBezTo>
                      <a:pt x="1121541" y="1576104"/>
                      <a:pt x="1113657" y="1574296"/>
                      <a:pt x="1106882" y="1573954"/>
                    </a:cubicBezTo>
                    <a:close/>
                    <a:moveTo>
                      <a:pt x="1285820" y="153"/>
                    </a:moveTo>
                    <a:cubicBezTo>
                      <a:pt x="1302970" y="-811"/>
                      <a:pt x="1321802" y="2751"/>
                      <a:pt x="1341292" y="12035"/>
                    </a:cubicBezTo>
                    <a:cubicBezTo>
                      <a:pt x="1392871" y="36645"/>
                      <a:pt x="1423720" y="77221"/>
                      <a:pt x="1426520" y="136315"/>
                    </a:cubicBezTo>
                    <a:cubicBezTo>
                      <a:pt x="1427895" y="165151"/>
                      <a:pt x="1418463" y="189712"/>
                      <a:pt x="1396113" y="207838"/>
                    </a:cubicBezTo>
                    <a:cubicBezTo>
                      <a:pt x="1386976" y="215256"/>
                      <a:pt x="1386288" y="220512"/>
                      <a:pt x="1392674" y="229551"/>
                    </a:cubicBezTo>
                    <a:cubicBezTo>
                      <a:pt x="1429664" y="282063"/>
                      <a:pt x="1430597" y="342877"/>
                      <a:pt x="1429565" y="403102"/>
                    </a:cubicBezTo>
                    <a:cubicBezTo>
                      <a:pt x="1428976" y="437193"/>
                      <a:pt x="1403629" y="464014"/>
                      <a:pt x="1393558" y="495747"/>
                    </a:cubicBezTo>
                    <a:cubicBezTo>
                      <a:pt x="1391594" y="501887"/>
                      <a:pt x="1388794" y="507733"/>
                      <a:pt x="1386337" y="513726"/>
                    </a:cubicBezTo>
                    <a:cubicBezTo>
                      <a:pt x="1410702" y="562898"/>
                      <a:pt x="1448969" y="598070"/>
                      <a:pt x="1497011" y="623319"/>
                    </a:cubicBezTo>
                    <a:cubicBezTo>
                      <a:pt x="1529481" y="640364"/>
                      <a:pt x="1564358" y="653726"/>
                      <a:pt x="1589607" y="681972"/>
                    </a:cubicBezTo>
                    <a:cubicBezTo>
                      <a:pt x="1609354" y="686834"/>
                      <a:pt x="1653172" y="719698"/>
                      <a:pt x="1660836" y="739200"/>
                    </a:cubicBezTo>
                    <a:cubicBezTo>
                      <a:pt x="1722435" y="803649"/>
                      <a:pt x="1758933" y="880575"/>
                      <a:pt x="1775733" y="967719"/>
                    </a:cubicBezTo>
                    <a:cubicBezTo>
                      <a:pt x="1786835" y="1025340"/>
                      <a:pt x="1792681" y="1083551"/>
                      <a:pt x="1799214" y="1141761"/>
                    </a:cubicBezTo>
                    <a:cubicBezTo>
                      <a:pt x="1808106" y="1220947"/>
                      <a:pt x="1810267" y="1300870"/>
                      <a:pt x="1825790" y="1379368"/>
                    </a:cubicBezTo>
                    <a:cubicBezTo>
                      <a:pt x="1831635" y="1408940"/>
                      <a:pt x="1835418" y="1439003"/>
                      <a:pt x="1832913" y="1469165"/>
                    </a:cubicBezTo>
                    <a:cubicBezTo>
                      <a:pt x="1830407" y="1500898"/>
                      <a:pt x="1816554" y="1527817"/>
                      <a:pt x="1792288" y="1547466"/>
                    </a:cubicBezTo>
                    <a:cubicBezTo>
                      <a:pt x="1744295" y="1586371"/>
                      <a:pt x="1689228" y="1613046"/>
                      <a:pt x="1631362" y="1634021"/>
                    </a:cubicBezTo>
                    <a:cubicBezTo>
                      <a:pt x="1637895" y="1643698"/>
                      <a:pt x="1642218" y="1654013"/>
                      <a:pt x="1641825" y="1666049"/>
                    </a:cubicBezTo>
                    <a:cubicBezTo>
                      <a:pt x="1639761" y="1732021"/>
                      <a:pt x="1647523" y="1797944"/>
                      <a:pt x="1642512" y="1864013"/>
                    </a:cubicBezTo>
                    <a:cubicBezTo>
                      <a:pt x="1640499" y="1890933"/>
                      <a:pt x="1654351" y="1915936"/>
                      <a:pt x="1657643" y="1942806"/>
                    </a:cubicBezTo>
                    <a:cubicBezTo>
                      <a:pt x="1671839" y="2058982"/>
                      <a:pt x="1630871" y="2122645"/>
                      <a:pt x="1518379" y="2154084"/>
                    </a:cubicBezTo>
                    <a:cubicBezTo>
                      <a:pt x="1445825" y="2174371"/>
                      <a:pt x="1370814" y="2179284"/>
                      <a:pt x="1296590" y="2189157"/>
                    </a:cubicBezTo>
                    <a:cubicBezTo>
                      <a:pt x="1267215" y="2193087"/>
                      <a:pt x="1239755" y="2193382"/>
                      <a:pt x="1215243" y="2174126"/>
                    </a:cubicBezTo>
                    <a:cubicBezTo>
                      <a:pt x="1190141" y="2198687"/>
                      <a:pt x="1157032" y="2209543"/>
                      <a:pt x="1126429" y="2223838"/>
                    </a:cubicBezTo>
                    <a:cubicBezTo>
                      <a:pt x="1080057" y="2245501"/>
                      <a:pt x="1032703" y="2262448"/>
                      <a:pt x="979355" y="2263874"/>
                    </a:cubicBezTo>
                    <a:cubicBezTo>
                      <a:pt x="930920" y="2265150"/>
                      <a:pt x="882436" y="2276547"/>
                      <a:pt x="836113" y="2291922"/>
                    </a:cubicBezTo>
                    <a:cubicBezTo>
                      <a:pt x="767538" y="2314666"/>
                      <a:pt x="697390" y="2319627"/>
                      <a:pt x="626162" y="2316042"/>
                    </a:cubicBezTo>
                    <a:cubicBezTo>
                      <a:pt x="584309" y="2313929"/>
                      <a:pt x="564808" y="2295606"/>
                      <a:pt x="557194" y="2254294"/>
                    </a:cubicBezTo>
                    <a:cubicBezTo>
                      <a:pt x="555278" y="2243880"/>
                      <a:pt x="553510" y="2233417"/>
                      <a:pt x="551692" y="2223003"/>
                    </a:cubicBezTo>
                    <a:cubicBezTo>
                      <a:pt x="491468" y="2220792"/>
                      <a:pt x="438513" y="2189894"/>
                      <a:pt x="380352" y="2179137"/>
                    </a:cubicBezTo>
                    <a:cubicBezTo>
                      <a:pt x="346260" y="2172848"/>
                      <a:pt x="314920" y="2122989"/>
                      <a:pt x="321699" y="2090666"/>
                    </a:cubicBezTo>
                    <a:cubicBezTo>
                      <a:pt x="245952" y="2081137"/>
                      <a:pt x="171383" y="2063943"/>
                      <a:pt x="94801" y="2059473"/>
                    </a:cubicBezTo>
                    <a:cubicBezTo>
                      <a:pt x="69551" y="2058000"/>
                      <a:pt x="44205" y="2046357"/>
                      <a:pt x="22591" y="2031866"/>
                    </a:cubicBezTo>
                    <a:cubicBezTo>
                      <a:pt x="682" y="2017130"/>
                      <a:pt x="-2119" y="1992716"/>
                      <a:pt x="1124" y="1968645"/>
                    </a:cubicBezTo>
                    <a:cubicBezTo>
                      <a:pt x="10850" y="1896533"/>
                      <a:pt x="89987" y="1848393"/>
                      <a:pt x="136605" y="1840484"/>
                    </a:cubicBezTo>
                    <a:cubicBezTo>
                      <a:pt x="165489" y="1835621"/>
                      <a:pt x="194422" y="1832280"/>
                      <a:pt x="221587" y="1820343"/>
                    </a:cubicBezTo>
                    <a:cubicBezTo>
                      <a:pt x="242513" y="1811108"/>
                      <a:pt x="265208" y="1817543"/>
                      <a:pt x="286871" y="1814400"/>
                    </a:cubicBezTo>
                    <a:cubicBezTo>
                      <a:pt x="296204" y="1807964"/>
                      <a:pt x="307650" y="1812582"/>
                      <a:pt x="318997" y="1808407"/>
                    </a:cubicBezTo>
                    <a:cubicBezTo>
                      <a:pt x="299299" y="1773087"/>
                      <a:pt x="279109" y="1738750"/>
                      <a:pt x="264029" y="1701761"/>
                    </a:cubicBezTo>
                    <a:cubicBezTo>
                      <a:pt x="255039" y="1679803"/>
                      <a:pt x="247868" y="1657305"/>
                      <a:pt x="244380" y="1633824"/>
                    </a:cubicBezTo>
                    <a:cubicBezTo>
                      <a:pt x="239664" y="1602140"/>
                      <a:pt x="252191" y="1581459"/>
                      <a:pt x="282794" y="1568982"/>
                    </a:cubicBezTo>
                    <a:cubicBezTo>
                      <a:pt x="289376" y="1566428"/>
                      <a:pt x="294976" y="1566231"/>
                      <a:pt x="299790" y="1567557"/>
                    </a:cubicBezTo>
                    <a:cubicBezTo>
                      <a:pt x="250471" y="1477123"/>
                      <a:pt x="112485" y="1229396"/>
                      <a:pt x="111601" y="1226842"/>
                    </a:cubicBezTo>
                    <a:cubicBezTo>
                      <a:pt x="98535" y="1189459"/>
                      <a:pt x="98535" y="1189459"/>
                      <a:pt x="139601" y="1191817"/>
                    </a:cubicBezTo>
                    <a:cubicBezTo>
                      <a:pt x="160281" y="1192996"/>
                      <a:pt x="458604" y="1281565"/>
                      <a:pt x="501439" y="1285101"/>
                    </a:cubicBezTo>
                    <a:cubicBezTo>
                      <a:pt x="511509" y="1285937"/>
                      <a:pt x="519271" y="1290505"/>
                      <a:pt x="521875" y="1299888"/>
                    </a:cubicBezTo>
                    <a:cubicBezTo>
                      <a:pt x="540344" y="1366154"/>
                      <a:pt x="578267" y="1425298"/>
                      <a:pt x="593741" y="1492351"/>
                    </a:cubicBezTo>
                    <a:cubicBezTo>
                      <a:pt x="602534" y="1530421"/>
                      <a:pt x="620169" y="1564168"/>
                      <a:pt x="635888" y="1598996"/>
                    </a:cubicBezTo>
                    <a:cubicBezTo>
                      <a:pt x="641439" y="1611277"/>
                      <a:pt x="649937" y="1623312"/>
                      <a:pt x="665657" y="1618547"/>
                    </a:cubicBezTo>
                    <a:cubicBezTo>
                      <a:pt x="691937" y="1610638"/>
                      <a:pt x="717383" y="1620119"/>
                      <a:pt x="743222" y="1619431"/>
                    </a:cubicBezTo>
                    <a:cubicBezTo>
                      <a:pt x="755110" y="1555916"/>
                      <a:pt x="800990" y="1524968"/>
                      <a:pt x="866225" y="1536561"/>
                    </a:cubicBezTo>
                    <a:cubicBezTo>
                      <a:pt x="875804" y="1538280"/>
                      <a:pt x="886071" y="1538870"/>
                      <a:pt x="894716" y="1542849"/>
                    </a:cubicBezTo>
                    <a:cubicBezTo>
                      <a:pt x="920653" y="1554786"/>
                      <a:pt x="937944" y="1543488"/>
                      <a:pt x="953762" y="1524133"/>
                    </a:cubicBezTo>
                    <a:cubicBezTo>
                      <a:pt x="1020717" y="1442098"/>
                      <a:pt x="1072738" y="1351466"/>
                      <a:pt x="1109678" y="1252238"/>
                    </a:cubicBezTo>
                    <a:cubicBezTo>
                      <a:pt x="1112330" y="1245116"/>
                      <a:pt x="1111741" y="1236765"/>
                      <a:pt x="1112085" y="1228807"/>
                    </a:cubicBezTo>
                    <a:cubicBezTo>
                      <a:pt x="1095137" y="1203361"/>
                      <a:pt x="1078141" y="1179733"/>
                      <a:pt x="1073720" y="1169663"/>
                    </a:cubicBezTo>
                    <a:cubicBezTo>
                      <a:pt x="1059130" y="1136407"/>
                      <a:pt x="1059622" y="1102659"/>
                      <a:pt x="1070134" y="1069207"/>
                    </a:cubicBezTo>
                    <a:cubicBezTo>
                      <a:pt x="1098232" y="979656"/>
                      <a:pt x="1108106" y="886126"/>
                      <a:pt x="1130506" y="795298"/>
                    </a:cubicBezTo>
                    <a:cubicBezTo>
                      <a:pt x="1140330" y="755558"/>
                      <a:pt x="1158702" y="724856"/>
                      <a:pt x="1194906" y="705305"/>
                    </a:cubicBezTo>
                    <a:cubicBezTo>
                      <a:pt x="1197215" y="704028"/>
                      <a:pt x="1211558" y="692877"/>
                      <a:pt x="1225460" y="685361"/>
                    </a:cubicBezTo>
                    <a:cubicBezTo>
                      <a:pt x="1218828" y="688652"/>
                      <a:pt x="1212443" y="692435"/>
                      <a:pt x="1205909" y="695923"/>
                    </a:cubicBezTo>
                    <a:cubicBezTo>
                      <a:pt x="1160520" y="706140"/>
                      <a:pt x="1157769" y="704666"/>
                      <a:pt x="1135271" y="658785"/>
                    </a:cubicBezTo>
                    <a:cubicBezTo>
                      <a:pt x="1107173" y="652007"/>
                      <a:pt x="1113018" y="613494"/>
                      <a:pt x="1085263" y="605635"/>
                    </a:cubicBezTo>
                    <a:cubicBezTo>
                      <a:pt x="1076373" y="603081"/>
                      <a:pt x="1069103" y="592715"/>
                      <a:pt x="1073180" y="584021"/>
                    </a:cubicBezTo>
                    <a:cubicBezTo>
                      <a:pt x="1097152" y="532835"/>
                      <a:pt x="1055790" y="508764"/>
                      <a:pt x="1029755" y="479586"/>
                    </a:cubicBezTo>
                    <a:cubicBezTo>
                      <a:pt x="1012611" y="460378"/>
                      <a:pt x="997678" y="440140"/>
                      <a:pt x="987853" y="416905"/>
                    </a:cubicBezTo>
                    <a:cubicBezTo>
                      <a:pt x="974001" y="384140"/>
                      <a:pt x="974296" y="351621"/>
                      <a:pt x="998857" y="322639"/>
                    </a:cubicBezTo>
                    <a:cubicBezTo>
                      <a:pt x="1013102" y="278379"/>
                      <a:pt x="1041102" y="241979"/>
                      <a:pt x="1070281" y="207593"/>
                    </a:cubicBezTo>
                    <a:cubicBezTo>
                      <a:pt x="1104029" y="167803"/>
                      <a:pt x="1144850" y="134891"/>
                      <a:pt x="1195495" y="117600"/>
                    </a:cubicBezTo>
                    <a:cubicBezTo>
                      <a:pt x="1207137" y="113621"/>
                      <a:pt x="1205566" y="106351"/>
                      <a:pt x="1204583" y="98638"/>
                    </a:cubicBezTo>
                    <a:cubicBezTo>
                      <a:pt x="1198062" y="46654"/>
                      <a:pt x="1234369" y="3042"/>
                      <a:pt x="1285820" y="153"/>
                    </a:cubicBezTo>
                    <a:close/>
                  </a:path>
                </a:pathLst>
              </a:custGeom>
              <a:solidFill>
                <a:srgbClr val="FEDCBA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11">
                <a:extLst>
                  <a:ext uri="{FF2B5EF4-FFF2-40B4-BE49-F238E27FC236}">
                    <a16:creationId xmlns:a16="http://schemas.microsoft.com/office/drawing/2014/main" id="{6B05DF0C-DEB0-A05F-890D-F3ED055F011B}"/>
                  </a:ext>
                </a:extLst>
              </p:cNvPr>
              <p:cNvSpPr/>
              <p:nvPr/>
            </p:nvSpPr>
            <p:spPr>
              <a:xfrm>
                <a:off x="2496421" y="4471202"/>
                <a:ext cx="1417032" cy="695296"/>
              </a:xfrm>
              <a:custGeom>
                <a:avLst/>
                <a:gdLst>
                  <a:gd name="connsiteX0" fmla="*/ 510620 w 2346749"/>
                  <a:gd name="connsiteY0" fmla="*/ 1086955 h 1151480"/>
                  <a:gd name="connsiteX1" fmla="*/ 226863 w 2346749"/>
                  <a:gd name="connsiteY1" fmla="*/ 1014307 h 1151480"/>
                  <a:gd name="connsiteX2" fmla="*/ 129728 w 2346749"/>
                  <a:gd name="connsiteY2" fmla="*/ 867792 h 1151480"/>
                  <a:gd name="connsiteX3" fmla="*/ 127125 w 2346749"/>
                  <a:gd name="connsiteY3" fmla="*/ 818330 h 1151480"/>
                  <a:gd name="connsiteX4" fmla="*/ 242727 w 2346749"/>
                  <a:gd name="connsiteY4" fmla="*/ 622759 h 1151480"/>
                  <a:gd name="connsiteX5" fmla="*/ 234591 w 2346749"/>
                  <a:gd name="connsiteY5" fmla="*/ 540430 h 1151480"/>
                  <a:gd name="connsiteX6" fmla="*/ 185536 w 2346749"/>
                  <a:gd name="connsiteY6" fmla="*/ 504879 h 1151480"/>
                  <a:gd name="connsiteX7" fmla="*/ 71968 w 2346749"/>
                  <a:gd name="connsiteY7" fmla="*/ 410185 h 1151480"/>
                  <a:gd name="connsiteX8" fmla="*/ 125173 w 2346749"/>
                  <a:gd name="connsiteY8" fmla="*/ 400260 h 1151480"/>
                  <a:gd name="connsiteX9" fmla="*/ 34139 w 2346749"/>
                  <a:gd name="connsiteY9" fmla="*/ 223644 h 1151480"/>
                  <a:gd name="connsiteX10" fmla="*/ 1598 w 2346749"/>
                  <a:gd name="connsiteY10" fmla="*/ 111134 h 1151480"/>
                  <a:gd name="connsiteX11" fmla="*/ 65216 w 2346749"/>
                  <a:gd name="connsiteY11" fmla="*/ 3749 h 1151480"/>
                  <a:gd name="connsiteX12" fmla="*/ 127369 w 2346749"/>
                  <a:gd name="connsiteY12" fmla="*/ 34419 h 1151480"/>
                  <a:gd name="connsiteX13" fmla="*/ 201318 w 2346749"/>
                  <a:gd name="connsiteY13" fmla="*/ 93318 h 1151480"/>
                  <a:gd name="connsiteX14" fmla="*/ 496058 w 2346749"/>
                  <a:gd name="connsiteY14" fmla="*/ 227224 h 1151480"/>
                  <a:gd name="connsiteX15" fmla="*/ 649814 w 2346749"/>
                  <a:gd name="connsiteY15" fmla="*/ 299302 h 1151480"/>
                  <a:gd name="connsiteX16" fmla="*/ 689432 w 2346749"/>
                  <a:gd name="connsiteY16" fmla="*/ 306380 h 1151480"/>
                  <a:gd name="connsiteX17" fmla="*/ 968552 w 2346749"/>
                  <a:gd name="connsiteY17" fmla="*/ 297512 h 1151480"/>
                  <a:gd name="connsiteX18" fmla="*/ 1106607 w 2346749"/>
                  <a:gd name="connsiteY18" fmla="*/ 265785 h 1151480"/>
                  <a:gd name="connsiteX19" fmla="*/ 1388167 w 2346749"/>
                  <a:gd name="connsiteY19" fmla="*/ 263426 h 1151480"/>
                  <a:gd name="connsiteX20" fmla="*/ 1690473 w 2346749"/>
                  <a:gd name="connsiteY20" fmla="*/ 249921 h 1151480"/>
                  <a:gd name="connsiteX21" fmla="*/ 2141571 w 2346749"/>
                  <a:gd name="connsiteY21" fmla="*/ 153193 h 1151480"/>
                  <a:gd name="connsiteX22" fmla="*/ 2248224 w 2346749"/>
                  <a:gd name="connsiteY22" fmla="*/ 114144 h 1151480"/>
                  <a:gd name="connsiteX23" fmla="*/ 2298744 w 2346749"/>
                  <a:gd name="connsiteY23" fmla="*/ 111866 h 1151480"/>
                  <a:gd name="connsiteX24" fmla="*/ 2316072 w 2346749"/>
                  <a:gd name="connsiteY24" fmla="*/ 164908 h 1151480"/>
                  <a:gd name="connsiteX25" fmla="*/ 2317211 w 2346749"/>
                  <a:gd name="connsiteY25" fmla="*/ 492758 h 1151480"/>
                  <a:gd name="connsiteX26" fmla="*/ 2342267 w 2346749"/>
                  <a:gd name="connsiteY26" fmla="*/ 623247 h 1151480"/>
                  <a:gd name="connsiteX27" fmla="*/ 2111634 w 2346749"/>
                  <a:gd name="connsiteY27" fmla="*/ 973143 h 1151480"/>
                  <a:gd name="connsiteX28" fmla="*/ 1744328 w 2346749"/>
                  <a:gd name="connsiteY28" fmla="*/ 1031229 h 1151480"/>
                  <a:gd name="connsiteX29" fmla="*/ 1609608 w 2346749"/>
                  <a:gd name="connsiteY29" fmla="*/ 1006335 h 1151480"/>
                  <a:gd name="connsiteX30" fmla="*/ 1562668 w 2346749"/>
                  <a:gd name="connsiteY30" fmla="*/ 979082 h 1151480"/>
                  <a:gd name="connsiteX31" fmla="*/ 1476760 w 2346749"/>
                  <a:gd name="connsiteY31" fmla="*/ 899031 h 1151480"/>
                  <a:gd name="connsiteX32" fmla="*/ 1413793 w 2346749"/>
                  <a:gd name="connsiteY32" fmla="*/ 900089 h 1151480"/>
                  <a:gd name="connsiteX33" fmla="*/ 1154768 w 2346749"/>
                  <a:gd name="connsiteY33" fmla="*/ 1032856 h 1151480"/>
                  <a:gd name="connsiteX34" fmla="*/ 909816 w 2346749"/>
                  <a:gd name="connsiteY34" fmla="*/ 1129258 h 1151480"/>
                  <a:gd name="connsiteX35" fmla="*/ 803651 w 2346749"/>
                  <a:gd name="connsiteY35" fmla="*/ 1151061 h 1151480"/>
                  <a:gd name="connsiteX36" fmla="*/ 556015 w 2346749"/>
                  <a:gd name="connsiteY36" fmla="*/ 1112500 h 1151480"/>
                  <a:gd name="connsiteX37" fmla="*/ 510620 w 2346749"/>
                  <a:gd name="connsiteY37" fmla="*/ 1086955 h 1151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346749" h="1151480">
                    <a:moveTo>
                      <a:pt x="510620" y="1086955"/>
                    </a:moveTo>
                    <a:cubicBezTo>
                      <a:pt x="410801" y="1083295"/>
                      <a:pt x="323184" y="1032124"/>
                      <a:pt x="226863" y="1014307"/>
                    </a:cubicBezTo>
                    <a:cubicBezTo>
                      <a:pt x="170405" y="1003895"/>
                      <a:pt x="118583" y="921240"/>
                      <a:pt x="129728" y="867792"/>
                    </a:cubicBezTo>
                    <a:cubicBezTo>
                      <a:pt x="114597" y="852091"/>
                      <a:pt x="122407" y="834926"/>
                      <a:pt x="127125" y="818330"/>
                    </a:cubicBezTo>
                    <a:cubicBezTo>
                      <a:pt x="148602" y="743079"/>
                      <a:pt x="181956" y="675963"/>
                      <a:pt x="242727" y="622759"/>
                    </a:cubicBezTo>
                    <a:cubicBezTo>
                      <a:pt x="295199" y="576795"/>
                      <a:pt x="292921" y="574110"/>
                      <a:pt x="234591" y="540430"/>
                    </a:cubicBezTo>
                    <a:cubicBezTo>
                      <a:pt x="217020" y="530261"/>
                      <a:pt x="199203" y="519604"/>
                      <a:pt x="185536" y="504879"/>
                    </a:cubicBezTo>
                    <a:cubicBezTo>
                      <a:pt x="151612" y="468352"/>
                      <a:pt x="124522" y="424097"/>
                      <a:pt x="71968" y="410185"/>
                    </a:cubicBezTo>
                    <a:cubicBezTo>
                      <a:pt x="87425" y="399528"/>
                      <a:pt x="106380" y="407175"/>
                      <a:pt x="125173" y="400260"/>
                    </a:cubicBezTo>
                    <a:cubicBezTo>
                      <a:pt x="92550" y="341849"/>
                      <a:pt x="59115" y="284903"/>
                      <a:pt x="34139" y="223644"/>
                    </a:cubicBezTo>
                    <a:cubicBezTo>
                      <a:pt x="19252" y="187199"/>
                      <a:pt x="7374" y="150021"/>
                      <a:pt x="1598" y="111134"/>
                    </a:cubicBezTo>
                    <a:cubicBezTo>
                      <a:pt x="-6211" y="58662"/>
                      <a:pt x="14533" y="24413"/>
                      <a:pt x="65216" y="3749"/>
                    </a:cubicBezTo>
                    <a:cubicBezTo>
                      <a:pt x="96862" y="-8454"/>
                      <a:pt x="114760" y="11071"/>
                      <a:pt x="127369" y="34419"/>
                    </a:cubicBezTo>
                    <a:cubicBezTo>
                      <a:pt x="144128" y="65252"/>
                      <a:pt x="170811" y="79325"/>
                      <a:pt x="201318" y="93318"/>
                    </a:cubicBezTo>
                    <a:cubicBezTo>
                      <a:pt x="299348" y="138143"/>
                      <a:pt x="403479" y="168162"/>
                      <a:pt x="496058" y="227224"/>
                    </a:cubicBezTo>
                    <a:cubicBezTo>
                      <a:pt x="542754" y="257080"/>
                      <a:pt x="598969" y="274001"/>
                      <a:pt x="649814" y="299302"/>
                    </a:cubicBezTo>
                    <a:cubicBezTo>
                      <a:pt x="662261" y="305485"/>
                      <a:pt x="675765" y="306054"/>
                      <a:pt x="689432" y="306380"/>
                    </a:cubicBezTo>
                    <a:cubicBezTo>
                      <a:pt x="782662" y="308332"/>
                      <a:pt x="875729" y="307763"/>
                      <a:pt x="968552" y="297512"/>
                    </a:cubicBezTo>
                    <a:cubicBezTo>
                      <a:pt x="1015655" y="292306"/>
                      <a:pt x="1059097" y="269934"/>
                      <a:pt x="1106607" y="265785"/>
                    </a:cubicBezTo>
                    <a:cubicBezTo>
                      <a:pt x="1200325" y="239996"/>
                      <a:pt x="1293962" y="250491"/>
                      <a:pt x="1388167" y="263426"/>
                    </a:cubicBezTo>
                    <a:cubicBezTo>
                      <a:pt x="1489451" y="277256"/>
                      <a:pt x="1590247" y="264809"/>
                      <a:pt x="1690473" y="249921"/>
                    </a:cubicBezTo>
                    <a:cubicBezTo>
                      <a:pt x="1842845" y="227224"/>
                      <a:pt x="1995462" y="205503"/>
                      <a:pt x="2141571" y="153193"/>
                    </a:cubicBezTo>
                    <a:cubicBezTo>
                      <a:pt x="2177204" y="140421"/>
                      <a:pt x="2212348" y="126184"/>
                      <a:pt x="2248224" y="114144"/>
                    </a:cubicBezTo>
                    <a:cubicBezTo>
                      <a:pt x="2264738" y="108612"/>
                      <a:pt x="2281335" y="100884"/>
                      <a:pt x="2298744" y="111866"/>
                    </a:cubicBezTo>
                    <a:cubicBezTo>
                      <a:pt x="2309482" y="127893"/>
                      <a:pt x="2316641" y="144977"/>
                      <a:pt x="2316072" y="164908"/>
                    </a:cubicBezTo>
                    <a:cubicBezTo>
                      <a:pt x="2312737" y="274164"/>
                      <a:pt x="2325509" y="383339"/>
                      <a:pt x="2317211" y="492758"/>
                    </a:cubicBezTo>
                    <a:cubicBezTo>
                      <a:pt x="2313794" y="537257"/>
                      <a:pt x="2336817" y="578747"/>
                      <a:pt x="2342267" y="623247"/>
                    </a:cubicBezTo>
                    <a:cubicBezTo>
                      <a:pt x="2365778" y="815645"/>
                      <a:pt x="2297930" y="921078"/>
                      <a:pt x="2111634" y="973143"/>
                    </a:cubicBezTo>
                    <a:cubicBezTo>
                      <a:pt x="1991476" y="1006742"/>
                      <a:pt x="1867251" y="1014796"/>
                      <a:pt x="1744328" y="1031229"/>
                    </a:cubicBezTo>
                    <a:cubicBezTo>
                      <a:pt x="1695679" y="1037737"/>
                      <a:pt x="1650203" y="1038225"/>
                      <a:pt x="1609608" y="1006335"/>
                    </a:cubicBezTo>
                    <a:cubicBezTo>
                      <a:pt x="1587480" y="1008450"/>
                      <a:pt x="1575685" y="992830"/>
                      <a:pt x="1562668" y="979082"/>
                    </a:cubicBezTo>
                    <a:cubicBezTo>
                      <a:pt x="1535659" y="950690"/>
                      <a:pt x="1509789" y="921159"/>
                      <a:pt x="1476760" y="899031"/>
                    </a:cubicBezTo>
                    <a:cubicBezTo>
                      <a:pt x="1455202" y="884632"/>
                      <a:pt x="1436653" y="885039"/>
                      <a:pt x="1413793" y="900089"/>
                    </a:cubicBezTo>
                    <a:cubicBezTo>
                      <a:pt x="1332441" y="953700"/>
                      <a:pt x="1246777" y="998444"/>
                      <a:pt x="1154768" y="1032856"/>
                    </a:cubicBezTo>
                    <a:cubicBezTo>
                      <a:pt x="1072683" y="1063526"/>
                      <a:pt x="991819" y="1097938"/>
                      <a:pt x="909816" y="1129258"/>
                    </a:cubicBezTo>
                    <a:cubicBezTo>
                      <a:pt x="875078" y="1142519"/>
                      <a:pt x="840910" y="1153827"/>
                      <a:pt x="803651" y="1151061"/>
                    </a:cubicBezTo>
                    <a:cubicBezTo>
                      <a:pt x="720102" y="1144878"/>
                      <a:pt x="636472" y="1139346"/>
                      <a:pt x="556015" y="1112500"/>
                    </a:cubicBezTo>
                    <a:cubicBezTo>
                      <a:pt x="538930" y="1106561"/>
                      <a:pt x="523067" y="1100134"/>
                      <a:pt x="510620" y="1086955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12">
                <a:extLst>
                  <a:ext uri="{FF2B5EF4-FFF2-40B4-BE49-F238E27FC236}">
                    <a16:creationId xmlns:a16="http://schemas.microsoft.com/office/drawing/2014/main" id="{29752183-8552-ABA7-3CD0-E772810F1669}"/>
                  </a:ext>
                </a:extLst>
              </p:cNvPr>
              <p:cNvSpPr/>
              <p:nvPr/>
            </p:nvSpPr>
            <p:spPr>
              <a:xfrm>
                <a:off x="3315602" y="3582958"/>
                <a:ext cx="598338" cy="931329"/>
              </a:xfrm>
              <a:custGeom>
                <a:avLst/>
                <a:gdLst>
                  <a:gd name="connsiteX0" fmla="*/ 990909 w 990908"/>
                  <a:gd name="connsiteY0" fmla="*/ 100487 h 1542375"/>
                  <a:gd name="connsiteX1" fmla="*/ 878236 w 990908"/>
                  <a:gd name="connsiteY1" fmla="*/ 93247 h 1542375"/>
                  <a:gd name="connsiteX2" fmla="*/ 825926 w 990908"/>
                  <a:gd name="connsiteY2" fmla="*/ 110086 h 1542375"/>
                  <a:gd name="connsiteX3" fmla="*/ 683234 w 990908"/>
                  <a:gd name="connsiteY3" fmla="*/ 348123 h 1542375"/>
                  <a:gd name="connsiteX4" fmla="*/ 719273 w 990908"/>
                  <a:gd name="connsiteY4" fmla="*/ 512211 h 1542375"/>
                  <a:gd name="connsiteX5" fmla="*/ 842929 w 990908"/>
                  <a:gd name="connsiteY5" fmla="*/ 783765 h 1542375"/>
                  <a:gd name="connsiteX6" fmla="*/ 969757 w 990908"/>
                  <a:gd name="connsiteY6" fmla="*/ 1096972 h 1542375"/>
                  <a:gd name="connsiteX7" fmla="*/ 977323 w 990908"/>
                  <a:gd name="connsiteY7" fmla="*/ 1157660 h 1542375"/>
                  <a:gd name="connsiteX8" fmla="*/ 943074 w 990908"/>
                  <a:gd name="connsiteY8" fmla="*/ 1265778 h 1542375"/>
                  <a:gd name="connsiteX9" fmla="*/ 901584 w 990908"/>
                  <a:gd name="connsiteY9" fmla="*/ 1307999 h 1542375"/>
                  <a:gd name="connsiteX10" fmla="*/ 89525 w 990908"/>
                  <a:gd name="connsiteY10" fmla="*/ 1542376 h 1542375"/>
                  <a:gd name="connsiteX11" fmla="*/ 113524 w 990908"/>
                  <a:gd name="connsiteY11" fmla="*/ 1491286 h 1542375"/>
                  <a:gd name="connsiteX12" fmla="*/ 105226 w 990908"/>
                  <a:gd name="connsiteY12" fmla="*/ 1443776 h 1542375"/>
                  <a:gd name="connsiteX13" fmla="*/ 116615 w 990908"/>
                  <a:gd name="connsiteY13" fmla="*/ 1355916 h 1542375"/>
                  <a:gd name="connsiteX14" fmla="*/ 135489 w 990908"/>
                  <a:gd name="connsiteY14" fmla="*/ 1249995 h 1542375"/>
                  <a:gd name="connsiteX15" fmla="*/ 146553 w 990908"/>
                  <a:gd name="connsiteY15" fmla="*/ 1036120 h 1542375"/>
                  <a:gd name="connsiteX16" fmla="*/ 18586 w 990908"/>
                  <a:gd name="connsiteY16" fmla="*/ 813296 h 1542375"/>
                  <a:gd name="connsiteX17" fmla="*/ 12647 w 990908"/>
                  <a:gd name="connsiteY17" fmla="*/ 646931 h 1542375"/>
                  <a:gd name="connsiteX18" fmla="*/ 112629 w 990908"/>
                  <a:gd name="connsiteY18" fmla="*/ 193310 h 1542375"/>
                  <a:gd name="connsiteX19" fmla="*/ 219282 w 990908"/>
                  <a:gd name="connsiteY19" fmla="*/ 44272 h 1542375"/>
                  <a:gd name="connsiteX20" fmla="*/ 313244 w 990908"/>
                  <a:gd name="connsiteY20" fmla="*/ 4491 h 1542375"/>
                  <a:gd name="connsiteX21" fmla="*/ 244013 w 990908"/>
                  <a:gd name="connsiteY21" fmla="*/ 155563 h 1542375"/>
                  <a:gd name="connsiteX22" fmla="*/ 146390 w 990908"/>
                  <a:gd name="connsiteY22" fmla="*/ 455427 h 1542375"/>
                  <a:gd name="connsiteX23" fmla="*/ 249138 w 990908"/>
                  <a:gd name="connsiteY23" fmla="*/ 544020 h 1542375"/>
                  <a:gd name="connsiteX24" fmla="*/ 514591 w 990908"/>
                  <a:gd name="connsiteY24" fmla="*/ 420934 h 1542375"/>
                  <a:gd name="connsiteX25" fmla="*/ 673797 w 990908"/>
                  <a:gd name="connsiteY25" fmla="*/ 169148 h 1542375"/>
                  <a:gd name="connsiteX26" fmla="*/ 873029 w 990908"/>
                  <a:gd name="connsiteY26" fmla="*/ 5549 h 1542375"/>
                  <a:gd name="connsiteX27" fmla="*/ 990909 w 990908"/>
                  <a:gd name="connsiteY27" fmla="*/ 100487 h 1542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90908" h="1542375">
                    <a:moveTo>
                      <a:pt x="990909" y="100487"/>
                    </a:moveTo>
                    <a:cubicBezTo>
                      <a:pt x="953324" y="98047"/>
                      <a:pt x="915820" y="95606"/>
                      <a:pt x="878236" y="93247"/>
                    </a:cubicBezTo>
                    <a:cubicBezTo>
                      <a:pt x="858630" y="92026"/>
                      <a:pt x="838780" y="94874"/>
                      <a:pt x="825926" y="110086"/>
                    </a:cubicBezTo>
                    <a:cubicBezTo>
                      <a:pt x="765319" y="181514"/>
                      <a:pt x="711951" y="257660"/>
                      <a:pt x="683234" y="348123"/>
                    </a:cubicBezTo>
                    <a:cubicBezTo>
                      <a:pt x="663872" y="409138"/>
                      <a:pt x="685349" y="464295"/>
                      <a:pt x="719273" y="512211"/>
                    </a:cubicBezTo>
                    <a:cubicBezTo>
                      <a:pt x="778172" y="595272"/>
                      <a:pt x="825113" y="680773"/>
                      <a:pt x="842929" y="783765"/>
                    </a:cubicBezTo>
                    <a:cubicBezTo>
                      <a:pt x="862290" y="896031"/>
                      <a:pt x="903943" y="1002196"/>
                      <a:pt x="969757" y="1096972"/>
                    </a:cubicBezTo>
                    <a:cubicBezTo>
                      <a:pt x="983587" y="1116903"/>
                      <a:pt x="985458" y="1135207"/>
                      <a:pt x="977323" y="1157660"/>
                    </a:cubicBezTo>
                    <a:cubicBezTo>
                      <a:pt x="964469" y="1193211"/>
                      <a:pt x="953080" y="1229332"/>
                      <a:pt x="943074" y="1265778"/>
                    </a:cubicBezTo>
                    <a:cubicBezTo>
                      <a:pt x="936891" y="1288394"/>
                      <a:pt x="917366" y="1297668"/>
                      <a:pt x="901584" y="1307999"/>
                    </a:cubicBezTo>
                    <a:cubicBezTo>
                      <a:pt x="691370" y="1436862"/>
                      <a:pt x="204638" y="1535217"/>
                      <a:pt x="89525" y="1542376"/>
                    </a:cubicBezTo>
                    <a:cubicBezTo>
                      <a:pt x="110026" y="1528464"/>
                      <a:pt x="117591" y="1520410"/>
                      <a:pt x="113524" y="1491286"/>
                    </a:cubicBezTo>
                    <a:cubicBezTo>
                      <a:pt x="110839" y="1475423"/>
                      <a:pt x="109700" y="1459152"/>
                      <a:pt x="105226" y="1443776"/>
                    </a:cubicBezTo>
                    <a:cubicBezTo>
                      <a:pt x="96196" y="1412537"/>
                      <a:pt x="94569" y="1383820"/>
                      <a:pt x="116615" y="1355916"/>
                    </a:cubicBezTo>
                    <a:cubicBezTo>
                      <a:pt x="141021" y="1324921"/>
                      <a:pt x="133455" y="1284895"/>
                      <a:pt x="135489" y="1249995"/>
                    </a:cubicBezTo>
                    <a:cubicBezTo>
                      <a:pt x="139638" y="1178812"/>
                      <a:pt x="151759" y="1107791"/>
                      <a:pt x="146553" y="1036120"/>
                    </a:cubicBezTo>
                    <a:cubicBezTo>
                      <a:pt x="142729" y="984136"/>
                      <a:pt x="34042" y="848603"/>
                      <a:pt x="18586" y="813296"/>
                    </a:cubicBezTo>
                    <a:cubicBezTo>
                      <a:pt x="-5576" y="758139"/>
                      <a:pt x="-4681" y="702332"/>
                      <a:pt x="12647" y="646931"/>
                    </a:cubicBezTo>
                    <a:cubicBezTo>
                      <a:pt x="59180" y="498625"/>
                      <a:pt x="75532" y="343730"/>
                      <a:pt x="112629" y="193310"/>
                    </a:cubicBezTo>
                    <a:cubicBezTo>
                      <a:pt x="128818" y="127496"/>
                      <a:pt x="159325" y="76651"/>
                      <a:pt x="219282" y="44272"/>
                    </a:cubicBezTo>
                    <a:cubicBezTo>
                      <a:pt x="226197" y="40530"/>
                      <a:pt x="296973" y="-16091"/>
                      <a:pt x="313244" y="4491"/>
                    </a:cubicBezTo>
                    <a:cubicBezTo>
                      <a:pt x="323331" y="17264"/>
                      <a:pt x="267849" y="82915"/>
                      <a:pt x="244013" y="155563"/>
                    </a:cubicBezTo>
                    <a:cubicBezTo>
                      <a:pt x="161603" y="301020"/>
                      <a:pt x="146716" y="447373"/>
                      <a:pt x="146390" y="455427"/>
                    </a:cubicBezTo>
                    <a:cubicBezTo>
                      <a:pt x="143868" y="524577"/>
                      <a:pt x="179988" y="545647"/>
                      <a:pt x="249138" y="544020"/>
                    </a:cubicBezTo>
                    <a:cubicBezTo>
                      <a:pt x="356930" y="541498"/>
                      <a:pt x="447231" y="506354"/>
                      <a:pt x="514591" y="420934"/>
                    </a:cubicBezTo>
                    <a:cubicBezTo>
                      <a:pt x="574547" y="344869"/>
                      <a:pt x="628321" y="253836"/>
                      <a:pt x="673797" y="169148"/>
                    </a:cubicBezTo>
                    <a:cubicBezTo>
                      <a:pt x="730174" y="62984"/>
                      <a:pt x="751570" y="2946"/>
                      <a:pt x="873029" y="5549"/>
                    </a:cubicBezTo>
                    <a:cubicBezTo>
                      <a:pt x="905651" y="13765"/>
                      <a:pt x="978136" y="68190"/>
                      <a:pt x="990909" y="100487"/>
                    </a:cubicBezTo>
                    <a:close/>
                  </a:path>
                </a:pathLst>
              </a:custGeom>
              <a:solidFill>
                <a:srgbClr val="FFFFFC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13">
                <a:extLst>
                  <a:ext uri="{FF2B5EF4-FFF2-40B4-BE49-F238E27FC236}">
                    <a16:creationId xmlns:a16="http://schemas.microsoft.com/office/drawing/2014/main" id="{5A164F90-7BAD-0B1E-C2C7-0E84242EE892}"/>
                  </a:ext>
                </a:extLst>
              </p:cNvPr>
              <p:cNvSpPr/>
              <p:nvPr/>
            </p:nvSpPr>
            <p:spPr>
              <a:xfrm>
                <a:off x="2356980" y="4095430"/>
                <a:ext cx="806364" cy="570646"/>
              </a:xfrm>
              <a:custGeom>
                <a:avLst/>
                <a:gdLst>
                  <a:gd name="connsiteX0" fmla="*/ 1130494 w 1335420"/>
                  <a:gd name="connsiteY0" fmla="*/ 889890 h 945047"/>
                  <a:gd name="connsiteX1" fmla="*/ 1166451 w 1335420"/>
                  <a:gd name="connsiteY1" fmla="*/ 879070 h 945047"/>
                  <a:gd name="connsiteX2" fmla="*/ 1261145 w 1335420"/>
                  <a:gd name="connsiteY2" fmla="*/ 845635 h 945047"/>
                  <a:gd name="connsiteX3" fmla="*/ 1287178 w 1335420"/>
                  <a:gd name="connsiteY3" fmla="*/ 877850 h 945047"/>
                  <a:gd name="connsiteX4" fmla="*/ 1335420 w 1335420"/>
                  <a:gd name="connsiteY4" fmla="*/ 901930 h 945047"/>
                  <a:gd name="connsiteX5" fmla="*/ 922394 w 1335420"/>
                  <a:gd name="connsiteY5" fmla="*/ 945047 h 945047"/>
                  <a:gd name="connsiteX6" fmla="*/ 852513 w 1335420"/>
                  <a:gd name="connsiteY6" fmla="*/ 927557 h 945047"/>
                  <a:gd name="connsiteX7" fmla="*/ 401902 w 1335420"/>
                  <a:gd name="connsiteY7" fmla="*/ 721817 h 945047"/>
                  <a:gd name="connsiteX8" fmla="*/ 352847 w 1335420"/>
                  <a:gd name="connsiteY8" fmla="*/ 676991 h 945047"/>
                  <a:gd name="connsiteX9" fmla="*/ 12794 w 1335420"/>
                  <a:gd name="connsiteY9" fmla="*/ 59446 h 945047"/>
                  <a:gd name="connsiteX10" fmla="*/ 59165 w 1335420"/>
                  <a:gd name="connsiteY10" fmla="*/ 1442 h 945047"/>
                  <a:gd name="connsiteX11" fmla="*/ 658406 w 1335420"/>
                  <a:gd name="connsiteY11" fmla="*/ 155930 h 945047"/>
                  <a:gd name="connsiteX12" fmla="*/ 692249 w 1335420"/>
                  <a:gd name="connsiteY12" fmla="*/ 180417 h 945047"/>
                  <a:gd name="connsiteX13" fmla="*/ 811267 w 1335420"/>
                  <a:gd name="connsiteY13" fmla="*/ 499155 h 945047"/>
                  <a:gd name="connsiteX14" fmla="*/ 881067 w 1335420"/>
                  <a:gd name="connsiteY14" fmla="*/ 675771 h 945047"/>
                  <a:gd name="connsiteX15" fmla="*/ 930367 w 1335420"/>
                  <a:gd name="connsiteY15" fmla="*/ 708149 h 945047"/>
                  <a:gd name="connsiteX16" fmla="*/ 1058822 w 1335420"/>
                  <a:gd name="connsiteY16" fmla="*/ 709614 h 945047"/>
                  <a:gd name="connsiteX17" fmla="*/ 1050199 w 1335420"/>
                  <a:gd name="connsiteY17" fmla="*/ 750452 h 945047"/>
                  <a:gd name="connsiteX18" fmla="*/ 1054429 w 1335420"/>
                  <a:gd name="connsiteY18" fmla="*/ 885253 h 945047"/>
                  <a:gd name="connsiteX19" fmla="*/ 1086645 w 1335420"/>
                  <a:gd name="connsiteY19" fmla="*/ 895016 h 945047"/>
                  <a:gd name="connsiteX20" fmla="*/ 1130494 w 1335420"/>
                  <a:gd name="connsiteY20" fmla="*/ 889890 h 945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35420" h="945047">
                    <a:moveTo>
                      <a:pt x="1130494" y="889890"/>
                    </a:moveTo>
                    <a:cubicBezTo>
                      <a:pt x="1142452" y="886311"/>
                      <a:pt x="1154411" y="882650"/>
                      <a:pt x="1166451" y="879070"/>
                    </a:cubicBezTo>
                    <a:cubicBezTo>
                      <a:pt x="1195331" y="860278"/>
                      <a:pt x="1218842" y="826354"/>
                      <a:pt x="1261145" y="845635"/>
                    </a:cubicBezTo>
                    <a:cubicBezTo>
                      <a:pt x="1262366" y="862881"/>
                      <a:pt x="1263911" y="887694"/>
                      <a:pt x="1287178" y="877850"/>
                    </a:cubicBezTo>
                    <a:cubicBezTo>
                      <a:pt x="1318092" y="864834"/>
                      <a:pt x="1323787" y="885497"/>
                      <a:pt x="1335420" y="901930"/>
                    </a:cubicBezTo>
                    <a:cubicBezTo>
                      <a:pt x="1201026" y="948301"/>
                      <a:pt x="1061507" y="944559"/>
                      <a:pt x="922394" y="945047"/>
                    </a:cubicBezTo>
                    <a:cubicBezTo>
                      <a:pt x="897256" y="945128"/>
                      <a:pt x="874803" y="938865"/>
                      <a:pt x="852513" y="927557"/>
                    </a:cubicBezTo>
                    <a:cubicBezTo>
                      <a:pt x="705102" y="852956"/>
                      <a:pt x="558831" y="775672"/>
                      <a:pt x="401902" y="721817"/>
                    </a:cubicBezTo>
                    <a:cubicBezTo>
                      <a:pt x="379367" y="714088"/>
                      <a:pt x="362853" y="700339"/>
                      <a:pt x="352847" y="676991"/>
                    </a:cubicBezTo>
                    <a:cubicBezTo>
                      <a:pt x="342271" y="652423"/>
                      <a:pt x="14584" y="64571"/>
                      <a:pt x="12794" y="59446"/>
                    </a:cubicBezTo>
                    <a:cubicBezTo>
                      <a:pt x="-8846" y="-2463"/>
                      <a:pt x="-8846" y="-2545"/>
                      <a:pt x="59165" y="1442"/>
                    </a:cubicBezTo>
                    <a:cubicBezTo>
                      <a:pt x="93333" y="3394"/>
                      <a:pt x="587467" y="150072"/>
                      <a:pt x="658406" y="155930"/>
                    </a:cubicBezTo>
                    <a:cubicBezTo>
                      <a:pt x="675165" y="157313"/>
                      <a:pt x="687937" y="164879"/>
                      <a:pt x="692249" y="180417"/>
                    </a:cubicBezTo>
                    <a:cubicBezTo>
                      <a:pt x="722918" y="290161"/>
                      <a:pt x="785722" y="388109"/>
                      <a:pt x="811267" y="499155"/>
                    </a:cubicBezTo>
                    <a:cubicBezTo>
                      <a:pt x="825829" y="562285"/>
                      <a:pt x="855035" y="618092"/>
                      <a:pt x="881067" y="675771"/>
                    </a:cubicBezTo>
                    <a:cubicBezTo>
                      <a:pt x="890260" y="696109"/>
                      <a:pt x="904334" y="715959"/>
                      <a:pt x="930367" y="708149"/>
                    </a:cubicBezTo>
                    <a:cubicBezTo>
                      <a:pt x="973809" y="694970"/>
                      <a:pt x="1016031" y="710671"/>
                      <a:pt x="1058822" y="709614"/>
                    </a:cubicBezTo>
                    <a:cubicBezTo>
                      <a:pt x="1055975" y="723199"/>
                      <a:pt x="1053046" y="736785"/>
                      <a:pt x="1050199" y="750452"/>
                    </a:cubicBezTo>
                    <a:cubicBezTo>
                      <a:pt x="1021319" y="771035"/>
                      <a:pt x="1021807" y="841567"/>
                      <a:pt x="1054429" y="885253"/>
                    </a:cubicBezTo>
                    <a:cubicBezTo>
                      <a:pt x="1062890" y="896643"/>
                      <a:pt x="1074198" y="899409"/>
                      <a:pt x="1086645" y="895016"/>
                    </a:cubicBezTo>
                    <a:cubicBezTo>
                      <a:pt x="1101044" y="889890"/>
                      <a:pt x="1116176" y="894039"/>
                      <a:pt x="1130494" y="889890"/>
                    </a:cubicBezTo>
                    <a:close/>
                  </a:path>
                </a:pathLst>
              </a:custGeom>
              <a:solidFill>
                <a:srgbClr val="B7B6BA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14">
                <a:extLst>
                  <a:ext uri="{FF2B5EF4-FFF2-40B4-BE49-F238E27FC236}">
                    <a16:creationId xmlns:a16="http://schemas.microsoft.com/office/drawing/2014/main" id="{F5FF6780-88BB-5ABF-FE4B-4484C2BC64AB}"/>
                  </a:ext>
                </a:extLst>
              </p:cNvPr>
              <p:cNvSpPr/>
              <p:nvPr/>
            </p:nvSpPr>
            <p:spPr>
              <a:xfrm>
                <a:off x="3251913" y="2904435"/>
                <a:ext cx="430936" cy="513676"/>
              </a:xfrm>
              <a:custGeom>
                <a:avLst/>
                <a:gdLst>
                  <a:gd name="connsiteX0" fmla="*/ 641707 w 713674"/>
                  <a:gd name="connsiteY0" fmla="*/ 850701 h 850700"/>
                  <a:gd name="connsiteX1" fmla="*/ 638860 w 713674"/>
                  <a:gd name="connsiteY1" fmla="*/ 728265 h 850700"/>
                  <a:gd name="connsiteX2" fmla="*/ 587771 w 713674"/>
                  <a:gd name="connsiteY2" fmla="*/ 579391 h 850700"/>
                  <a:gd name="connsiteX3" fmla="*/ 517482 w 713674"/>
                  <a:gd name="connsiteY3" fmla="*/ 560924 h 850700"/>
                  <a:gd name="connsiteX4" fmla="*/ 463708 w 713674"/>
                  <a:gd name="connsiteY4" fmla="*/ 631131 h 850700"/>
                  <a:gd name="connsiteX5" fmla="*/ 463220 w 713674"/>
                  <a:gd name="connsiteY5" fmla="*/ 696945 h 850700"/>
                  <a:gd name="connsiteX6" fmla="*/ 373326 w 713674"/>
                  <a:gd name="connsiteY6" fmla="*/ 644228 h 850700"/>
                  <a:gd name="connsiteX7" fmla="*/ 154325 w 713674"/>
                  <a:gd name="connsiteY7" fmla="*/ 550022 h 850700"/>
                  <a:gd name="connsiteX8" fmla="*/ 57435 w 713674"/>
                  <a:gd name="connsiteY8" fmla="*/ 522444 h 850700"/>
                  <a:gd name="connsiteX9" fmla="*/ 0 w 713674"/>
                  <a:gd name="connsiteY9" fmla="*/ 534322 h 850700"/>
                  <a:gd name="connsiteX10" fmla="*/ 118286 w 713674"/>
                  <a:gd name="connsiteY10" fmla="*/ 343794 h 850700"/>
                  <a:gd name="connsiteX11" fmla="*/ 325653 w 713674"/>
                  <a:gd name="connsiteY11" fmla="*/ 194757 h 850700"/>
                  <a:gd name="connsiteX12" fmla="*/ 340704 w 713674"/>
                  <a:gd name="connsiteY12" fmla="*/ 163355 h 850700"/>
                  <a:gd name="connsiteX13" fmla="*/ 567107 w 713674"/>
                  <a:gd name="connsiteY13" fmla="*/ 19931 h 850700"/>
                  <a:gd name="connsiteX14" fmla="*/ 708253 w 713674"/>
                  <a:gd name="connsiteY14" fmla="*/ 225752 h 850700"/>
                  <a:gd name="connsiteX15" fmla="*/ 657896 w 713674"/>
                  <a:gd name="connsiteY15" fmla="*/ 344201 h 850700"/>
                  <a:gd name="connsiteX16" fmla="*/ 652201 w 713674"/>
                  <a:gd name="connsiteY16" fmla="*/ 380159 h 850700"/>
                  <a:gd name="connsiteX17" fmla="*/ 713297 w 713674"/>
                  <a:gd name="connsiteY17" fmla="*/ 667577 h 850700"/>
                  <a:gd name="connsiteX18" fmla="*/ 653666 w 713674"/>
                  <a:gd name="connsiteY18" fmla="*/ 821007 h 850700"/>
                  <a:gd name="connsiteX19" fmla="*/ 641707 w 713674"/>
                  <a:gd name="connsiteY19" fmla="*/ 850701 h 85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674" h="850700">
                    <a:moveTo>
                      <a:pt x="641707" y="850701"/>
                    </a:moveTo>
                    <a:cubicBezTo>
                      <a:pt x="612908" y="810757"/>
                      <a:pt x="636745" y="768779"/>
                      <a:pt x="638860" y="728265"/>
                    </a:cubicBezTo>
                    <a:cubicBezTo>
                      <a:pt x="641870" y="670668"/>
                      <a:pt x="616895" y="623240"/>
                      <a:pt x="587771" y="579391"/>
                    </a:cubicBezTo>
                    <a:cubicBezTo>
                      <a:pt x="576056" y="561656"/>
                      <a:pt x="545061" y="550267"/>
                      <a:pt x="517482" y="560924"/>
                    </a:cubicBezTo>
                    <a:cubicBezTo>
                      <a:pt x="485511" y="573208"/>
                      <a:pt x="468427" y="598590"/>
                      <a:pt x="463708" y="631131"/>
                    </a:cubicBezTo>
                    <a:cubicBezTo>
                      <a:pt x="460861" y="650737"/>
                      <a:pt x="463220" y="671156"/>
                      <a:pt x="463220" y="696945"/>
                    </a:cubicBezTo>
                    <a:cubicBezTo>
                      <a:pt x="430273" y="678071"/>
                      <a:pt x="397569" y="665868"/>
                      <a:pt x="373326" y="644228"/>
                    </a:cubicBezTo>
                    <a:cubicBezTo>
                      <a:pt x="310196" y="587770"/>
                      <a:pt x="231447" y="571744"/>
                      <a:pt x="154325" y="550022"/>
                    </a:cubicBezTo>
                    <a:cubicBezTo>
                      <a:pt x="122028" y="540911"/>
                      <a:pt x="88755" y="534159"/>
                      <a:pt x="57435" y="522444"/>
                    </a:cubicBezTo>
                    <a:cubicBezTo>
                      <a:pt x="33924" y="513658"/>
                      <a:pt x="16352" y="516912"/>
                      <a:pt x="0" y="534322"/>
                    </a:cubicBezTo>
                    <a:cubicBezTo>
                      <a:pt x="23592" y="461023"/>
                      <a:pt x="69963" y="400660"/>
                      <a:pt x="118286" y="343794"/>
                    </a:cubicBezTo>
                    <a:cubicBezTo>
                      <a:pt x="174257" y="277899"/>
                      <a:pt x="241860" y="223393"/>
                      <a:pt x="325653" y="194757"/>
                    </a:cubicBezTo>
                    <a:cubicBezTo>
                      <a:pt x="344934" y="188167"/>
                      <a:pt x="342331" y="176127"/>
                      <a:pt x="340704" y="163355"/>
                    </a:cubicBezTo>
                    <a:cubicBezTo>
                      <a:pt x="326304" y="48567"/>
                      <a:pt x="438001" y="-41572"/>
                      <a:pt x="567107" y="19931"/>
                    </a:cubicBezTo>
                    <a:cubicBezTo>
                      <a:pt x="652527" y="60607"/>
                      <a:pt x="703698" y="127885"/>
                      <a:pt x="708253" y="225752"/>
                    </a:cubicBezTo>
                    <a:cubicBezTo>
                      <a:pt x="710531" y="273425"/>
                      <a:pt x="694911" y="314182"/>
                      <a:pt x="657896" y="344201"/>
                    </a:cubicBezTo>
                    <a:cubicBezTo>
                      <a:pt x="642765" y="356485"/>
                      <a:pt x="641707" y="365190"/>
                      <a:pt x="652201" y="380159"/>
                    </a:cubicBezTo>
                    <a:cubicBezTo>
                      <a:pt x="713460" y="467043"/>
                      <a:pt x="715006" y="567757"/>
                      <a:pt x="713297" y="667577"/>
                    </a:cubicBezTo>
                    <a:cubicBezTo>
                      <a:pt x="712321" y="724116"/>
                      <a:pt x="670343" y="768453"/>
                      <a:pt x="653666" y="821007"/>
                    </a:cubicBezTo>
                    <a:cubicBezTo>
                      <a:pt x="650493" y="831095"/>
                      <a:pt x="645775" y="840776"/>
                      <a:pt x="641707" y="850701"/>
                    </a:cubicBezTo>
                    <a:close/>
                  </a:path>
                </a:pathLst>
              </a:custGeom>
              <a:solidFill>
                <a:schemeClr val="tx1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15">
                <a:extLst>
                  <a:ext uri="{FF2B5EF4-FFF2-40B4-BE49-F238E27FC236}">
                    <a16:creationId xmlns:a16="http://schemas.microsoft.com/office/drawing/2014/main" id="{1D2FBB96-54D7-D8AA-5A52-23C5E902789A}"/>
                  </a:ext>
                </a:extLst>
              </p:cNvPr>
              <p:cNvSpPr/>
              <p:nvPr/>
            </p:nvSpPr>
            <p:spPr>
              <a:xfrm>
                <a:off x="2253056" y="4718065"/>
                <a:ext cx="1215341" cy="503594"/>
              </a:xfrm>
              <a:custGeom>
                <a:avLst/>
                <a:gdLst>
                  <a:gd name="connsiteX0" fmla="*/ 1114369 w 1215341"/>
                  <a:gd name="connsiteY0" fmla="*/ 276421 h 503594"/>
                  <a:gd name="connsiteX1" fmla="*/ 1139986 w 1215341"/>
                  <a:gd name="connsiteY1" fmla="*/ 287646 h 503594"/>
                  <a:gd name="connsiteX2" fmla="*/ 1215341 w 1215341"/>
                  <a:gd name="connsiteY2" fmla="*/ 360642 h 503594"/>
                  <a:gd name="connsiteX3" fmla="*/ 1126527 w 1215341"/>
                  <a:gd name="connsiteY3" fmla="*/ 410354 h 503594"/>
                  <a:gd name="connsiteX4" fmla="*/ 979453 w 1215341"/>
                  <a:gd name="connsiteY4" fmla="*/ 450389 h 503594"/>
                  <a:gd name="connsiteX5" fmla="*/ 836211 w 1215341"/>
                  <a:gd name="connsiteY5" fmla="*/ 478438 h 503594"/>
                  <a:gd name="connsiteX6" fmla="*/ 626261 w 1215341"/>
                  <a:gd name="connsiteY6" fmla="*/ 502557 h 503594"/>
                  <a:gd name="connsiteX7" fmla="*/ 557292 w 1215341"/>
                  <a:gd name="connsiteY7" fmla="*/ 440810 h 503594"/>
                  <a:gd name="connsiteX8" fmla="*/ 551692 w 1215341"/>
                  <a:gd name="connsiteY8" fmla="*/ 409470 h 503594"/>
                  <a:gd name="connsiteX9" fmla="*/ 646548 w 1215341"/>
                  <a:gd name="connsiteY9" fmla="*/ 431183 h 503594"/>
                  <a:gd name="connsiteX10" fmla="*/ 682801 w 1215341"/>
                  <a:gd name="connsiteY10" fmla="*/ 435947 h 503594"/>
                  <a:gd name="connsiteX11" fmla="*/ 842990 w 1215341"/>
                  <a:gd name="connsiteY11" fmla="*/ 406473 h 503594"/>
                  <a:gd name="connsiteX12" fmla="*/ 1065172 w 1215341"/>
                  <a:gd name="connsiteY12" fmla="*/ 306705 h 503594"/>
                  <a:gd name="connsiteX13" fmla="*/ 1089341 w 1215341"/>
                  <a:gd name="connsiteY13" fmla="*/ 290397 h 503594"/>
                  <a:gd name="connsiteX14" fmla="*/ 1114369 w 1215341"/>
                  <a:gd name="connsiteY14" fmla="*/ 276421 h 503594"/>
                  <a:gd name="connsiteX15" fmla="*/ 286871 w 1215341"/>
                  <a:gd name="connsiteY15" fmla="*/ 867 h 503594"/>
                  <a:gd name="connsiteX16" fmla="*/ 344836 w 1215341"/>
                  <a:gd name="connsiteY16" fmla="*/ 32453 h 503594"/>
                  <a:gd name="connsiteX17" fmla="*/ 442197 w 1215341"/>
                  <a:gd name="connsiteY17" fmla="*/ 95920 h 503594"/>
                  <a:gd name="connsiteX18" fmla="*/ 321699 w 1215341"/>
                  <a:gd name="connsiteY18" fmla="*/ 277133 h 503594"/>
                  <a:gd name="connsiteX19" fmla="*/ 94801 w 1215341"/>
                  <a:gd name="connsiteY19" fmla="*/ 245941 h 503594"/>
                  <a:gd name="connsiteX20" fmla="*/ 22591 w 1215341"/>
                  <a:gd name="connsiteY20" fmla="*/ 218334 h 503594"/>
                  <a:gd name="connsiteX21" fmla="*/ 1124 w 1215341"/>
                  <a:gd name="connsiteY21" fmla="*/ 155113 h 503594"/>
                  <a:gd name="connsiteX22" fmla="*/ 136605 w 1215341"/>
                  <a:gd name="connsiteY22" fmla="*/ 26951 h 503594"/>
                  <a:gd name="connsiteX23" fmla="*/ 221587 w 1215341"/>
                  <a:gd name="connsiteY23" fmla="*/ 6811 h 503594"/>
                  <a:gd name="connsiteX24" fmla="*/ 286871 w 1215341"/>
                  <a:gd name="connsiteY24" fmla="*/ 867 h 503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15341" h="503594">
                    <a:moveTo>
                      <a:pt x="1114369" y="276421"/>
                    </a:moveTo>
                    <a:cubicBezTo>
                      <a:pt x="1122793" y="276974"/>
                      <a:pt x="1131316" y="281726"/>
                      <a:pt x="1139986" y="287646"/>
                    </a:cubicBezTo>
                    <a:cubicBezTo>
                      <a:pt x="1169214" y="307638"/>
                      <a:pt x="1189453" y="337112"/>
                      <a:pt x="1215341" y="360642"/>
                    </a:cubicBezTo>
                    <a:cubicBezTo>
                      <a:pt x="1190239" y="385203"/>
                      <a:pt x="1157130" y="396059"/>
                      <a:pt x="1126527" y="410354"/>
                    </a:cubicBezTo>
                    <a:cubicBezTo>
                      <a:pt x="1080155" y="432017"/>
                      <a:pt x="1032800" y="448965"/>
                      <a:pt x="979453" y="450389"/>
                    </a:cubicBezTo>
                    <a:cubicBezTo>
                      <a:pt x="931018" y="451666"/>
                      <a:pt x="882534" y="463063"/>
                      <a:pt x="836211" y="478438"/>
                    </a:cubicBezTo>
                    <a:cubicBezTo>
                      <a:pt x="767636" y="501183"/>
                      <a:pt x="697489" y="506095"/>
                      <a:pt x="626261" y="502557"/>
                    </a:cubicBezTo>
                    <a:cubicBezTo>
                      <a:pt x="584408" y="500445"/>
                      <a:pt x="564857" y="482123"/>
                      <a:pt x="557292" y="440810"/>
                    </a:cubicBezTo>
                    <a:cubicBezTo>
                      <a:pt x="555278" y="430347"/>
                      <a:pt x="553510" y="419884"/>
                      <a:pt x="551692" y="409470"/>
                    </a:cubicBezTo>
                    <a:cubicBezTo>
                      <a:pt x="584064" y="413351"/>
                      <a:pt x="613833" y="428628"/>
                      <a:pt x="646548" y="431183"/>
                    </a:cubicBezTo>
                    <a:cubicBezTo>
                      <a:pt x="658681" y="432116"/>
                      <a:pt x="670962" y="433245"/>
                      <a:pt x="682801" y="435947"/>
                    </a:cubicBezTo>
                    <a:cubicBezTo>
                      <a:pt x="740421" y="448916"/>
                      <a:pt x="792345" y="427203"/>
                      <a:pt x="842990" y="406473"/>
                    </a:cubicBezTo>
                    <a:cubicBezTo>
                      <a:pt x="918050" y="375722"/>
                      <a:pt x="995713" y="350179"/>
                      <a:pt x="1065172" y="306705"/>
                    </a:cubicBezTo>
                    <a:cubicBezTo>
                      <a:pt x="1073474" y="301498"/>
                      <a:pt x="1083741" y="297716"/>
                      <a:pt x="1089341" y="290397"/>
                    </a:cubicBezTo>
                    <a:cubicBezTo>
                      <a:pt x="1097618" y="279516"/>
                      <a:pt x="1105944" y="275869"/>
                      <a:pt x="1114369" y="276421"/>
                    </a:cubicBezTo>
                    <a:close/>
                    <a:moveTo>
                      <a:pt x="286871" y="867"/>
                    </a:moveTo>
                    <a:cubicBezTo>
                      <a:pt x="314331" y="-3407"/>
                      <a:pt x="330492" y="8284"/>
                      <a:pt x="344836" y="32453"/>
                    </a:cubicBezTo>
                    <a:cubicBezTo>
                      <a:pt x="364780" y="66004"/>
                      <a:pt x="400246" y="81723"/>
                      <a:pt x="442197" y="95920"/>
                    </a:cubicBezTo>
                    <a:cubicBezTo>
                      <a:pt x="376962" y="142341"/>
                      <a:pt x="333096" y="199520"/>
                      <a:pt x="321699" y="277133"/>
                    </a:cubicBezTo>
                    <a:cubicBezTo>
                      <a:pt x="245952" y="267604"/>
                      <a:pt x="171383" y="250411"/>
                      <a:pt x="94801" y="245941"/>
                    </a:cubicBezTo>
                    <a:cubicBezTo>
                      <a:pt x="69551" y="244467"/>
                      <a:pt x="44205" y="232825"/>
                      <a:pt x="22591" y="218334"/>
                    </a:cubicBezTo>
                    <a:cubicBezTo>
                      <a:pt x="682" y="203597"/>
                      <a:pt x="-2119" y="179183"/>
                      <a:pt x="1124" y="155113"/>
                    </a:cubicBezTo>
                    <a:cubicBezTo>
                      <a:pt x="10801" y="83050"/>
                      <a:pt x="89987" y="34860"/>
                      <a:pt x="136605" y="26951"/>
                    </a:cubicBezTo>
                    <a:cubicBezTo>
                      <a:pt x="165489" y="22039"/>
                      <a:pt x="194422" y="18747"/>
                      <a:pt x="221587" y="6811"/>
                    </a:cubicBezTo>
                    <a:cubicBezTo>
                      <a:pt x="242513" y="-2425"/>
                      <a:pt x="265158" y="4011"/>
                      <a:pt x="286871" y="867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16">
                <a:extLst>
                  <a:ext uri="{FF2B5EF4-FFF2-40B4-BE49-F238E27FC236}">
                    <a16:creationId xmlns:a16="http://schemas.microsoft.com/office/drawing/2014/main" id="{0C8258A1-B204-93F8-F855-D16E7E170B83}"/>
                  </a:ext>
                </a:extLst>
              </p:cNvPr>
              <p:cNvSpPr/>
              <p:nvPr/>
            </p:nvSpPr>
            <p:spPr>
              <a:xfrm>
                <a:off x="3061267" y="4586914"/>
                <a:ext cx="64459" cy="39322"/>
              </a:xfrm>
              <a:custGeom>
                <a:avLst/>
                <a:gdLst>
                  <a:gd name="connsiteX0" fmla="*/ 94694 w 106751"/>
                  <a:gd name="connsiteY0" fmla="*/ 31605 h 65122"/>
                  <a:gd name="connsiteX1" fmla="*/ 0 w 106751"/>
                  <a:gd name="connsiteY1" fmla="*/ 65123 h 65122"/>
                  <a:gd name="connsiteX2" fmla="*/ 34005 w 106751"/>
                  <a:gd name="connsiteY2" fmla="*/ 15986 h 65122"/>
                  <a:gd name="connsiteX3" fmla="*/ 103480 w 106751"/>
                  <a:gd name="connsiteY3" fmla="*/ 9803 h 65122"/>
                  <a:gd name="connsiteX4" fmla="*/ 94694 w 106751"/>
                  <a:gd name="connsiteY4" fmla="*/ 31605 h 65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751" h="65122">
                    <a:moveTo>
                      <a:pt x="94694" y="31605"/>
                    </a:moveTo>
                    <a:cubicBezTo>
                      <a:pt x="63129" y="42751"/>
                      <a:pt x="31564" y="53896"/>
                      <a:pt x="0" y="65123"/>
                    </a:cubicBezTo>
                    <a:cubicBezTo>
                      <a:pt x="11308" y="48689"/>
                      <a:pt x="22128" y="31931"/>
                      <a:pt x="34005" y="15986"/>
                    </a:cubicBezTo>
                    <a:cubicBezTo>
                      <a:pt x="47266" y="-1830"/>
                      <a:pt x="88999" y="-5979"/>
                      <a:pt x="103480" y="9803"/>
                    </a:cubicBezTo>
                    <a:cubicBezTo>
                      <a:pt x="113730" y="20786"/>
                      <a:pt x="96809" y="23877"/>
                      <a:pt x="94694" y="31605"/>
                    </a:cubicBezTo>
                    <a:close/>
                  </a:path>
                </a:pathLst>
              </a:custGeom>
              <a:solidFill>
                <a:srgbClr val="B7B6BA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" name="Group 6">
              <a:extLst>
                <a:ext uri="{FF2B5EF4-FFF2-40B4-BE49-F238E27FC236}">
                  <a16:creationId xmlns:a16="http://schemas.microsoft.com/office/drawing/2014/main" id="{6CA568DA-18E3-E370-E967-A0101F23C53B}"/>
                </a:ext>
              </a:extLst>
            </p:cNvPr>
            <p:cNvGrpSpPr/>
            <p:nvPr/>
          </p:nvGrpSpPr>
          <p:grpSpPr>
            <a:xfrm>
              <a:off x="4013852" y="2845553"/>
              <a:ext cx="796594" cy="2449275"/>
              <a:chOff x="4013852" y="2845553"/>
              <a:chExt cx="796594" cy="2449275"/>
            </a:xfrm>
          </p:grpSpPr>
          <p:sp>
            <p:nvSpPr>
              <p:cNvPr id="26" name="Isosceles Triangle 7">
                <a:extLst>
                  <a:ext uri="{FF2B5EF4-FFF2-40B4-BE49-F238E27FC236}">
                    <a16:creationId xmlns:a16="http://schemas.microsoft.com/office/drawing/2014/main" id="{288CB5AE-0113-43B4-6E1B-8683513FB8D8}"/>
                  </a:ext>
                </a:extLst>
              </p:cNvPr>
              <p:cNvSpPr/>
              <p:nvPr/>
            </p:nvSpPr>
            <p:spPr>
              <a:xfrm rot="9690951">
                <a:off x="4764727" y="5195254"/>
                <a:ext cx="45719" cy="99574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8">
                <a:extLst>
                  <a:ext uri="{FF2B5EF4-FFF2-40B4-BE49-F238E27FC236}">
                    <a16:creationId xmlns:a16="http://schemas.microsoft.com/office/drawing/2014/main" id="{F36DFD5F-37CF-1D04-DA9C-3D12A1A11DC1}"/>
                  </a:ext>
                </a:extLst>
              </p:cNvPr>
              <p:cNvSpPr/>
              <p:nvPr/>
            </p:nvSpPr>
            <p:spPr>
              <a:xfrm>
                <a:off x="4013852" y="2845553"/>
                <a:ext cx="753551" cy="2225963"/>
              </a:xfrm>
              <a:custGeom>
                <a:avLst/>
                <a:gdLst>
                  <a:gd name="connsiteX0" fmla="*/ 1247953 w 1247957"/>
                  <a:gd name="connsiteY0" fmla="*/ 3621208 h 3686420"/>
                  <a:gd name="connsiteX1" fmla="*/ 1086387 w 1247957"/>
                  <a:gd name="connsiteY1" fmla="*/ 3678155 h 3686420"/>
                  <a:gd name="connsiteX2" fmla="*/ 25878 w 1247957"/>
                  <a:gd name="connsiteY2" fmla="*/ 260544 h 3686420"/>
                  <a:gd name="connsiteX3" fmla="*/ 3344 w 1247957"/>
                  <a:gd name="connsiteY3" fmla="*/ 64729 h 3686420"/>
                  <a:gd name="connsiteX4" fmla="*/ 44263 w 1247957"/>
                  <a:gd name="connsiteY4" fmla="*/ 4203 h 3686420"/>
                  <a:gd name="connsiteX5" fmla="*/ 118782 w 1247957"/>
                  <a:gd name="connsiteY5" fmla="*/ 23728 h 3686420"/>
                  <a:gd name="connsiteX6" fmla="*/ 200867 w 1247957"/>
                  <a:gd name="connsiteY6" fmla="*/ 152427 h 3686420"/>
                  <a:gd name="connsiteX7" fmla="*/ 1247953 w 1247957"/>
                  <a:gd name="connsiteY7" fmla="*/ 3621208 h 3686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47957" h="3686420">
                    <a:moveTo>
                      <a:pt x="1247953" y="3621208"/>
                    </a:moveTo>
                    <a:cubicBezTo>
                      <a:pt x="1233228" y="3674412"/>
                      <a:pt x="1169854" y="3701096"/>
                      <a:pt x="1086387" y="3678155"/>
                    </a:cubicBezTo>
                    <a:cubicBezTo>
                      <a:pt x="1045955" y="3615839"/>
                      <a:pt x="62243" y="400389"/>
                      <a:pt x="25878" y="260544"/>
                    </a:cubicBezTo>
                    <a:cubicBezTo>
                      <a:pt x="9201" y="196520"/>
                      <a:pt x="-7233" y="132251"/>
                      <a:pt x="3344" y="64729"/>
                    </a:cubicBezTo>
                    <a:cubicBezTo>
                      <a:pt x="7655" y="37476"/>
                      <a:pt x="17987" y="14128"/>
                      <a:pt x="44263" y="4203"/>
                    </a:cubicBezTo>
                    <a:cubicBezTo>
                      <a:pt x="72167" y="-6454"/>
                      <a:pt x="97549" y="4284"/>
                      <a:pt x="118782" y="23728"/>
                    </a:cubicBezTo>
                    <a:cubicBezTo>
                      <a:pt x="157587" y="59197"/>
                      <a:pt x="180529" y="105080"/>
                      <a:pt x="200867" y="152427"/>
                    </a:cubicBezTo>
                    <a:cubicBezTo>
                      <a:pt x="257000" y="283079"/>
                      <a:pt x="1250475" y="3603636"/>
                      <a:pt x="1247953" y="3621208"/>
                    </a:cubicBezTo>
                    <a:close/>
                  </a:path>
                </a:pathLst>
              </a:custGeom>
              <a:solidFill>
                <a:schemeClr val="tx1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9">
                <a:extLst>
                  <a:ext uri="{FF2B5EF4-FFF2-40B4-BE49-F238E27FC236}">
                    <a16:creationId xmlns:a16="http://schemas.microsoft.com/office/drawing/2014/main" id="{D58A4B82-4703-8E95-499B-F617C2F3B37A}"/>
                  </a:ext>
                </a:extLst>
              </p:cNvPr>
              <p:cNvSpPr/>
              <p:nvPr/>
            </p:nvSpPr>
            <p:spPr>
              <a:xfrm>
                <a:off x="4669841" y="5032089"/>
                <a:ext cx="127269" cy="191871"/>
              </a:xfrm>
              <a:custGeom>
                <a:avLst/>
                <a:gdLst>
                  <a:gd name="connsiteX0" fmla="*/ 0 w 211918"/>
                  <a:gd name="connsiteY0" fmla="*/ 57028 h 339570"/>
                  <a:gd name="connsiteX1" fmla="*/ 68092 w 211918"/>
                  <a:gd name="connsiteY1" fmla="*/ 40514 h 339570"/>
                  <a:gd name="connsiteX2" fmla="*/ 161566 w 211918"/>
                  <a:gd name="connsiteY2" fmla="*/ 0 h 339570"/>
                  <a:gd name="connsiteX3" fmla="*/ 209889 w 211918"/>
                  <a:gd name="connsiteY3" fmla="*/ 281723 h 339570"/>
                  <a:gd name="connsiteX4" fmla="*/ 189795 w 211918"/>
                  <a:gd name="connsiteY4" fmla="*/ 337450 h 339570"/>
                  <a:gd name="connsiteX5" fmla="*/ 138137 w 211918"/>
                  <a:gd name="connsiteY5" fmla="*/ 303444 h 339570"/>
                  <a:gd name="connsiteX6" fmla="*/ 0 w 211918"/>
                  <a:gd name="connsiteY6" fmla="*/ 57028 h 339570"/>
                  <a:gd name="connsiteX0" fmla="*/ 0 w 210770"/>
                  <a:gd name="connsiteY0" fmla="*/ 57028 h 317758"/>
                  <a:gd name="connsiteX1" fmla="*/ 68092 w 210770"/>
                  <a:gd name="connsiteY1" fmla="*/ 40514 h 317758"/>
                  <a:gd name="connsiteX2" fmla="*/ 161566 w 210770"/>
                  <a:gd name="connsiteY2" fmla="*/ 0 h 317758"/>
                  <a:gd name="connsiteX3" fmla="*/ 209889 w 210770"/>
                  <a:gd name="connsiteY3" fmla="*/ 281723 h 317758"/>
                  <a:gd name="connsiteX4" fmla="*/ 181908 w 210770"/>
                  <a:gd name="connsiteY4" fmla="*/ 309845 h 317758"/>
                  <a:gd name="connsiteX5" fmla="*/ 138137 w 210770"/>
                  <a:gd name="connsiteY5" fmla="*/ 303444 h 317758"/>
                  <a:gd name="connsiteX6" fmla="*/ 0 w 210770"/>
                  <a:gd name="connsiteY6" fmla="*/ 57028 h 31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0770" h="317758">
                    <a:moveTo>
                      <a:pt x="0" y="57028"/>
                    </a:moveTo>
                    <a:cubicBezTo>
                      <a:pt x="29369" y="27334"/>
                      <a:pt x="34738" y="32704"/>
                      <a:pt x="68092" y="40514"/>
                    </a:cubicBezTo>
                    <a:cubicBezTo>
                      <a:pt x="144482" y="58492"/>
                      <a:pt x="113975" y="13586"/>
                      <a:pt x="161566" y="0"/>
                    </a:cubicBezTo>
                    <a:cubicBezTo>
                      <a:pt x="177837" y="93881"/>
                      <a:pt x="194677" y="187680"/>
                      <a:pt x="209889" y="281723"/>
                    </a:cubicBezTo>
                    <a:cubicBezTo>
                      <a:pt x="213225" y="302549"/>
                      <a:pt x="207778" y="301221"/>
                      <a:pt x="181908" y="309845"/>
                    </a:cubicBezTo>
                    <a:cubicBezTo>
                      <a:pt x="154249" y="319119"/>
                      <a:pt x="150258" y="323782"/>
                      <a:pt x="138137" y="303444"/>
                    </a:cubicBezTo>
                    <a:cubicBezTo>
                      <a:pt x="89732" y="222661"/>
                      <a:pt x="42548" y="141147"/>
                      <a:pt x="0" y="57028"/>
                    </a:cubicBezTo>
                    <a:close/>
                  </a:path>
                </a:pathLst>
              </a:custGeom>
              <a:solidFill>
                <a:srgbClr val="F1E49F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aphicFrame>
        <p:nvGraphicFramePr>
          <p:cNvPr id="40" name="Textfeld 2">
            <a:extLst>
              <a:ext uri="{FF2B5EF4-FFF2-40B4-BE49-F238E27FC236}">
                <a16:creationId xmlns:a16="http://schemas.microsoft.com/office/drawing/2014/main" id="{CB5C9830-7A2D-846D-BF16-005022CB8B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8899847"/>
              </p:ext>
            </p:extLst>
          </p:nvPr>
        </p:nvGraphicFramePr>
        <p:xfrm>
          <a:off x="4752167" y="1966524"/>
          <a:ext cx="7424812" cy="2862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8424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23" name="Rectangle 4117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7FA4F08-612A-39C2-5DEE-651F7EE9DC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9091"/>
          <a:stretch/>
        </p:blipFill>
        <p:spPr bwMode="auto">
          <a:xfrm>
            <a:off x="20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24" name="Rectangle 4119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platzhalter 1">
            <a:extLst>
              <a:ext uri="{FF2B5EF4-FFF2-40B4-BE49-F238E27FC236}">
                <a16:creationId xmlns:a16="http://schemas.microsoft.com/office/drawing/2014/main" id="{9647089A-AD8E-7DCA-F8C1-4E10F38DD845}"/>
              </a:ext>
            </a:extLst>
          </p:cNvPr>
          <p:cNvSpPr txBox="1">
            <a:spLocks/>
          </p:cNvSpPr>
          <p:nvPr/>
        </p:nvSpPr>
        <p:spPr>
          <a:xfrm>
            <a:off x="404553" y="3091928"/>
            <a:ext cx="907856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6600" dirty="0">
                <a:latin typeface="+mj-lt"/>
                <a:ea typeface="+mj-ea"/>
                <a:cs typeface="+mj-cs"/>
              </a:rPr>
              <a:t>Hands-on</a:t>
            </a:r>
          </a:p>
        </p:txBody>
      </p:sp>
      <p:sp>
        <p:nvSpPr>
          <p:cNvPr id="4122" name="Rectangle: Rounded Corners 4121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798B334-FDA6-6E79-9DEC-70BD9B99F0FA}"/>
              </a:ext>
            </a:extLst>
          </p:cNvPr>
          <p:cNvSpPr txBox="1"/>
          <p:nvPr/>
        </p:nvSpPr>
        <p:spPr>
          <a:xfrm>
            <a:off x="-3" y="5733273"/>
            <a:ext cx="3672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Arbeiten mit der Fiori Apps Library</a:t>
            </a:r>
          </a:p>
        </p:txBody>
      </p:sp>
    </p:spTree>
    <p:extLst>
      <p:ext uri="{BB962C8B-B14F-4D97-AF65-F5344CB8AC3E}">
        <p14:creationId xmlns:p14="http://schemas.microsoft.com/office/powerpoint/2010/main" val="1080908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455B2A-3D1B-4F98-ACA5-C72C064015F6}"/>
              </a:ext>
            </a:extLst>
          </p:cNvPr>
          <p:cNvGrpSpPr/>
          <p:nvPr/>
        </p:nvGrpSpPr>
        <p:grpSpPr>
          <a:xfrm>
            <a:off x="813031" y="2857629"/>
            <a:ext cx="4797245" cy="1142740"/>
            <a:chOff x="6665542" y="2749602"/>
            <a:chExt cx="4797245" cy="11427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665542" y="2749602"/>
              <a:ext cx="47771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48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Debugging</a:t>
              </a:r>
              <a:endParaRPr lang="ko-KR" altLang="en-US" sz="48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685691" y="3512686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848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298110B-AA7B-4E20-B910-1E6858FE598E}"/>
              </a:ext>
            </a:extLst>
          </p:cNvPr>
          <p:cNvSpPr/>
          <p:nvPr/>
        </p:nvSpPr>
        <p:spPr>
          <a:xfrm>
            <a:off x="424341" y="1535786"/>
            <a:ext cx="3518821" cy="3786428"/>
          </a:xfrm>
          <a:custGeom>
            <a:avLst/>
            <a:gdLst>
              <a:gd name="connsiteX0" fmla="*/ 3598673 w 4482092"/>
              <a:gd name="connsiteY0" fmla="*/ 3923814 h 4822957"/>
              <a:gd name="connsiteX1" fmla="*/ 3583287 w 4482092"/>
              <a:gd name="connsiteY1" fmla="*/ 3932186 h 4822957"/>
              <a:gd name="connsiteX2" fmla="*/ 3644856 w 4482092"/>
              <a:gd name="connsiteY2" fmla="*/ 4022595 h 4822957"/>
              <a:gd name="connsiteX3" fmla="*/ 3751517 w 4482092"/>
              <a:gd name="connsiteY3" fmla="*/ 4046843 h 4822957"/>
              <a:gd name="connsiteX4" fmla="*/ 3689948 w 4482092"/>
              <a:gd name="connsiteY4" fmla="*/ 3956434 h 4822957"/>
              <a:gd name="connsiteX5" fmla="*/ 3598673 w 4482092"/>
              <a:gd name="connsiteY5" fmla="*/ 3923814 h 4822957"/>
              <a:gd name="connsiteX6" fmla="*/ 1811291 w 4482092"/>
              <a:gd name="connsiteY6" fmla="*/ 3697637 h 4822957"/>
              <a:gd name="connsiteX7" fmla="*/ 2107636 w 4482092"/>
              <a:gd name="connsiteY7" fmla="*/ 3745392 h 4822957"/>
              <a:gd name="connsiteX8" fmla="*/ 2295615 w 4482092"/>
              <a:gd name="connsiteY8" fmla="*/ 3821221 h 4822957"/>
              <a:gd name="connsiteX9" fmla="*/ 2333211 w 4482092"/>
              <a:gd name="connsiteY9" fmla="*/ 3845330 h 4822957"/>
              <a:gd name="connsiteX10" fmla="*/ 2283403 w 4482092"/>
              <a:gd name="connsiteY10" fmla="*/ 3893121 h 4822957"/>
              <a:gd name="connsiteX11" fmla="*/ 2064358 w 4482092"/>
              <a:gd name="connsiteY11" fmla="*/ 3999697 h 4822957"/>
              <a:gd name="connsiteX12" fmla="*/ 1636570 w 4482092"/>
              <a:gd name="connsiteY12" fmla="*/ 4054444 h 4822957"/>
              <a:gd name="connsiteX13" fmla="*/ 1426233 w 4482092"/>
              <a:gd name="connsiteY13" fmla="*/ 3890200 h 4822957"/>
              <a:gd name="connsiteX14" fmla="*/ 1491867 w 4482092"/>
              <a:gd name="connsiteY14" fmla="*/ 3790581 h 4822957"/>
              <a:gd name="connsiteX15" fmla="*/ 1698646 w 4482092"/>
              <a:gd name="connsiteY15" fmla="*/ 3708114 h 4822957"/>
              <a:gd name="connsiteX16" fmla="*/ 1811291 w 4482092"/>
              <a:gd name="connsiteY16" fmla="*/ 3697637 h 4822957"/>
              <a:gd name="connsiteX17" fmla="*/ 707606 w 4482092"/>
              <a:gd name="connsiteY17" fmla="*/ 2309944 h 4822957"/>
              <a:gd name="connsiteX18" fmla="*/ 959999 w 4482092"/>
              <a:gd name="connsiteY18" fmla="*/ 2427512 h 4822957"/>
              <a:gd name="connsiteX19" fmla="*/ 1097958 w 4482092"/>
              <a:gd name="connsiteY19" fmla="*/ 2524528 h 4822957"/>
              <a:gd name="connsiteX20" fmla="*/ 1239581 w 4482092"/>
              <a:gd name="connsiteY20" fmla="*/ 2662487 h 4822957"/>
              <a:gd name="connsiteX21" fmla="*/ 1284823 w 4482092"/>
              <a:gd name="connsiteY21" fmla="*/ 2798215 h 4822957"/>
              <a:gd name="connsiteX22" fmla="*/ 1289071 w 4482092"/>
              <a:gd name="connsiteY22" fmla="*/ 2868043 h 4822957"/>
              <a:gd name="connsiteX23" fmla="*/ 1254608 w 4482092"/>
              <a:gd name="connsiteY23" fmla="*/ 2836820 h 4822957"/>
              <a:gd name="connsiteX24" fmla="*/ 740902 w 4482092"/>
              <a:gd name="connsiteY24" fmla="*/ 2349292 h 4822957"/>
              <a:gd name="connsiteX25" fmla="*/ 704952 w 4482092"/>
              <a:gd name="connsiteY25" fmla="*/ 2314191 h 4822957"/>
              <a:gd name="connsiteX26" fmla="*/ 707606 w 4482092"/>
              <a:gd name="connsiteY26" fmla="*/ 2309944 h 4822957"/>
              <a:gd name="connsiteX27" fmla="*/ 786516 w 4482092"/>
              <a:gd name="connsiteY27" fmla="*/ 1152378 h 4822957"/>
              <a:gd name="connsiteX28" fmla="*/ 2091758 w 4482092"/>
              <a:gd name="connsiteY28" fmla="*/ 1275786 h 4822957"/>
              <a:gd name="connsiteX29" fmla="*/ 2138593 w 4482092"/>
              <a:gd name="connsiteY29" fmla="*/ 1309878 h 4822957"/>
              <a:gd name="connsiteX30" fmla="*/ 2142151 w 4482092"/>
              <a:gd name="connsiteY30" fmla="*/ 1507630 h 4822957"/>
              <a:gd name="connsiteX31" fmla="*/ 2114911 w 4482092"/>
              <a:gd name="connsiteY31" fmla="*/ 1546022 h 4822957"/>
              <a:gd name="connsiteX32" fmla="*/ 821776 w 4482092"/>
              <a:gd name="connsiteY32" fmla="*/ 1425905 h 4822957"/>
              <a:gd name="connsiteX33" fmla="*/ 767346 w 4482092"/>
              <a:gd name="connsiteY33" fmla="*/ 1415126 h 4822957"/>
              <a:gd name="connsiteX34" fmla="*/ 755558 w 4482092"/>
              <a:gd name="connsiteY34" fmla="*/ 1388203 h 4822957"/>
              <a:gd name="connsiteX35" fmla="*/ 755611 w 4482092"/>
              <a:gd name="connsiteY35" fmla="*/ 1179937 h 4822957"/>
              <a:gd name="connsiteX36" fmla="*/ 786516 w 4482092"/>
              <a:gd name="connsiteY36" fmla="*/ 1152378 h 4822957"/>
              <a:gd name="connsiteX37" fmla="*/ 1230553 w 4482092"/>
              <a:gd name="connsiteY37" fmla="*/ 228 h 4822957"/>
              <a:gd name="connsiteX38" fmla="*/ 1149042 w 4482092"/>
              <a:gd name="connsiteY38" fmla="*/ 46427 h 4822957"/>
              <a:gd name="connsiteX39" fmla="*/ 707395 w 4482092"/>
              <a:gd name="connsiteY39" fmla="*/ 934501 h 4822957"/>
              <a:gd name="connsiteX40" fmla="*/ 588340 w 4482092"/>
              <a:gd name="connsiteY40" fmla="*/ 1122482 h 4822957"/>
              <a:gd name="connsiteX41" fmla="*/ 266278 w 4482092"/>
              <a:gd name="connsiteY41" fmla="*/ 1412205 h 4822957"/>
              <a:gd name="connsiteX42" fmla="*/ 270208 w 4482092"/>
              <a:gd name="connsiteY42" fmla="*/ 1453944 h 4822957"/>
              <a:gd name="connsiteX43" fmla="*/ 1131943 w 4482092"/>
              <a:gd name="connsiteY43" fmla="*/ 1772607 h 4822957"/>
              <a:gd name="connsiteX44" fmla="*/ 1487035 w 4482092"/>
              <a:gd name="connsiteY44" fmla="*/ 1900264 h 4822957"/>
              <a:gd name="connsiteX45" fmla="*/ 1507055 w 4482092"/>
              <a:gd name="connsiteY45" fmla="*/ 2004237 h 4822957"/>
              <a:gd name="connsiteX46" fmla="*/ 1504293 w 4482092"/>
              <a:gd name="connsiteY46" fmla="*/ 2023247 h 4822957"/>
              <a:gd name="connsiteX47" fmla="*/ 1472272 w 4482092"/>
              <a:gd name="connsiteY47" fmla="*/ 2048737 h 4822957"/>
              <a:gd name="connsiteX48" fmla="*/ 302759 w 4482092"/>
              <a:gd name="connsiteY48" fmla="*/ 1639109 h 4822957"/>
              <a:gd name="connsiteX49" fmla="*/ 287944 w 4482092"/>
              <a:gd name="connsiteY49" fmla="*/ 1639799 h 4822957"/>
              <a:gd name="connsiteX50" fmla="*/ 282846 w 4482092"/>
              <a:gd name="connsiteY50" fmla="*/ 1688281 h 4822957"/>
              <a:gd name="connsiteX51" fmla="*/ 1332031 w 4482092"/>
              <a:gd name="connsiteY51" fmla="*/ 2106670 h 4822957"/>
              <a:gd name="connsiteX52" fmla="*/ 1382478 w 4482092"/>
              <a:gd name="connsiteY52" fmla="*/ 2201138 h 4822957"/>
              <a:gd name="connsiteX53" fmla="*/ 1390921 w 4482092"/>
              <a:gd name="connsiteY53" fmla="*/ 2446894 h 4822957"/>
              <a:gd name="connsiteX54" fmla="*/ 1358104 w 4482092"/>
              <a:gd name="connsiteY54" fmla="*/ 2459160 h 4822957"/>
              <a:gd name="connsiteX55" fmla="*/ 557382 w 4482092"/>
              <a:gd name="connsiteY55" fmla="*/ 1868615 h 4822957"/>
              <a:gd name="connsiteX56" fmla="*/ 542142 w 4482092"/>
              <a:gd name="connsiteY56" fmla="*/ 1863730 h 4822957"/>
              <a:gd name="connsiteX57" fmla="*/ 550957 w 4482092"/>
              <a:gd name="connsiteY57" fmla="*/ 2028239 h 4822957"/>
              <a:gd name="connsiteX58" fmla="*/ 604802 w 4482092"/>
              <a:gd name="connsiteY58" fmla="*/ 2103484 h 4822957"/>
              <a:gd name="connsiteX59" fmla="*/ 1062646 w 4482092"/>
              <a:gd name="connsiteY59" fmla="*/ 2340902 h 4822957"/>
              <a:gd name="connsiteX60" fmla="*/ 1111233 w 4482092"/>
              <a:gd name="connsiteY60" fmla="*/ 2382481 h 4822957"/>
              <a:gd name="connsiteX61" fmla="*/ 975984 w 4482092"/>
              <a:gd name="connsiteY61" fmla="*/ 2345947 h 4822957"/>
              <a:gd name="connsiteX62" fmla="*/ 674205 w 4482092"/>
              <a:gd name="connsiteY62" fmla="*/ 2236291 h 4822957"/>
              <a:gd name="connsiteX63" fmla="*/ 627794 w 4482092"/>
              <a:gd name="connsiteY63" fmla="*/ 2164020 h 4822957"/>
              <a:gd name="connsiteX64" fmla="*/ 626839 w 4482092"/>
              <a:gd name="connsiteY64" fmla="*/ 2162533 h 4822957"/>
              <a:gd name="connsiteX65" fmla="*/ 582446 w 4482092"/>
              <a:gd name="connsiteY65" fmla="*/ 2277552 h 4822957"/>
              <a:gd name="connsiteX66" fmla="*/ 631352 w 4482092"/>
              <a:gd name="connsiteY66" fmla="*/ 2340530 h 4822957"/>
              <a:gd name="connsiteX67" fmla="*/ 725237 w 4482092"/>
              <a:gd name="connsiteY67" fmla="*/ 2436910 h 4822957"/>
              <a:gd name="connsiteX68" fmla="*/ 728316 w 4482092"/>
              <a:gd name="connsiteY68" fmla="*/ 2455708 h 4822957"/>
              <a:gd name="connsiteX69" fmla="*/ 573843 w 4482092"/>
              <a:gd name="connsiteY69" fmla="*/ 2564779 h 4822957"/>
              <a:gd name="connsiteX70" fmla="*/ 401899 w 4482092"/>
              <a:gd name="connsiteY70" fmla="*/ 2618093 h 4822957"/>
              <a:gd name="connsiteX71" fmla="*/ 74103 w 4482092"/>
              <a:gd name="connsiteY71" fmla="*/ 2747290 h 4822957"/>
              <a:gd name="connsiteX72" fmla="*/ 2893 w 4482092"/>
              <a:gd name="connsiteY72" fmla="*/ 2900011 h 4822957"/>
              <a:gd name="connsiteX73" fmla="*/ 44152 w 4482092"/>
              <a:gd name="connsiteY73" fmla="*/ 2973717 h 4822957"/>
              <a:gd name="connsiteX74" fmla="*/ 537681 w 4482092"/>
              <a:gd name="connsiteY74" fmla="*/ 3442871 h 4822957"/>
              <a:gd name="connsiteX75" fmla="*/ 564072 w 4482092"/>
              <a:gd name="connsiteY75" fmla="*/ 3630851 h 4822957"/>
              <a:gd name="connsiteX76" fmla="*/ 520263 w 4482092"/>
              <a:gd name="connsiteY76" fmla="*/ 3697600 h 4822957"/>
              <a:gd name="connsiteX77" fmla="*/ 422981 w 4482092"/>
              <a:gd name="connsiteY77" fmla="*/ 3822070 h 4822957"/>
              <a:gd name="connsiteX78" fmla="*/ 376623 w 4482092"/>
              <a:gd name="connsiteY78" fmla="*/ 4129105 h 4822957"/>
              <a:gd name="connsiteX79" fmla="*/ 714138 w 4482092"/>
              <a:gd name="connsiteY79" fmla="*/ 4397800 h 4822957"/>
              <a:gd name="connsiteX80" fmla="*/ 1166299 w 4482092"/>
              <a:gd name="connsiteY80" fmla="*/ 4516643 h 4822957"/>
              <a:gd name="connsiteX81" fmla="*/ 1481778 w 4482092"/>
              <a:gd name="connsiteY81" fmla="*/ 4549247 h 4822957"/>
              <a:gd name="connsiteX82" fmla="*/ 1738366 w 4482092"/>
              <a:gd name="connsiteY82" fmla="*/ 4540432 h 4822957"/>
              <a:gd name="connsiteX83" fmla="*/ 1985607 w 4482092"/>
              <a:gd name="connsiteY83" fmla="*/ 4527369 h 4822957"/>
              <a:gd name="connsiteX84" fmla="*/ 2210653 w 4482092"/>
              <a:gd name="connsiteY84" fmla="*/ 4495508 h 4822957"/>
              <a:gd name="connsiteX85" fmla="*/ 2462621 w 4482092"/>
              <a:gd name="connsiteY85" fmla="*/ 4401146 h 4822957"/>
              <a:gd name="connsiteX86" fmla="*/ 2560700 w 4482092"/>
              <a:gd name="connsiteY86" fmla="*/ 4328503 h 4822957"/>
              <a:gd name="connsiteX87" fmla="*/ 2601004 w 4482092"/>
              <a:gd name="connsiteY87" fmla="*/ 4066021 h 4822957"/>
              <a:gd name="connsiteX88" fmla="*/ 2560700 w 4482092"/>
              <a:gd name="connsiteY88" fmla="*/ 3992633 h 4822957"/>
              <a:gd name="connsiteX89" fmla="*/ 2437079 w 4482092"/>
              <a:gd name="connsiteY89" fmla="*/ 3839222 h 4822957"/>
              <a:gd name="connsiteX90" fmla="*/ 2676515 w 4482092"/>
              <a:gd name="connsiteY90" fmla="*/ 3426302 h 4822957"/>
              <a:gd name="connsiteX91" fmla="*/ 2764346 w 4482092"/>
              <a:gd name="connsiteY91" fmla="*/ 3271565 h 4822957"/>
              <a:gd name="connsiteX92" fmla="*/ 3015091 w 4482092"/>
              <a:gd name="connsiteY92" fmla="*/ 3248996 h 4822957"/>
              <a:gd name="connsiteX93" fmla="*/ 3301841 w 4482092"/>
              <a:gd name="connsiteY93" fmla="*/ 3326684 h 4822957"/>
              <a:gd name="connsiteX94" fmla="*/ 3556730 w 4482092"/>
              <a:gd name="connsiteY94" fmla="*/ 3484025 h 4822957"/>
              <a:gd name="connsiteX95" fmla="*/ 3348146 w 4482092"/>
              <a:gd name="connsiteY95" fmla="*/ 3678377 h 4822957"/>
              <a:gd name="connsiteX96" fmla="*/ 3238119 w 4482092"/>
              <a:gd name="connsiteY96" fmla="*/ 3892218 h 4822957"/>
              <a:gd name="connsiteX97" fmla="*/ 3339703 w 4482092"/>
              <a:gd name="connsiteY97" fmla="*/ 4025663 h 4822957"/>
              <a:gd name="connsiteX98" fmla="*/ 3379636 w 4482092"/>
              <a:gd name="connsiteY98" fmla="*/ 4067401 h 4822957"/>
              <a:gd name="connsiteX99" fmla="*/ 3410487 w 4482092"/>
              <a:gd name="connsiteY99" fmla="*/ 4150665 h 4822957"/>
              <a:gd name="connsiteX100" fmla="*/ 3395407 w 4482092"/>
              <a:gd name="connsiteY100" fmla="*/ 4194739 h 4822957"/>
              <a:gd name="connsiteX101" fmla="*/ 3420684 w 4482092"/>
              <a:gd name="connsiteY101" fmla="*/ 4228299 h 4822957"/>
              <a:gd name="connsiteX102" fmla="*/ 3766535 w 4482092"/>
              <a:gd name="connsiteY102" fmla="*/ 4441502 h 4822957"/>
              <a:gd name="connsiteX103" fmla="*/ 3964977 w 4482092"/>
              <a:gd name="connsiteY103" fmla="*/ 4652370 h 4822957"/>
              <a:gd name="connsiteX104" fmla="*/ 4200377 w 4482092"/>
              <a:gd name="connsiteY104" fmla="*/ 4814491 h 4822957"/>
              <a:gd name="connsiteX105" fmla="*/ 4455956 w 4482092"/>
              <a:gd name="connsiteY105" fmla="*/ 4727296 h 4822957"/>
              <a:gd name="connsiteX106" fmla="*/ 4466046 w 4482092"/>
              <a:gd name="connsiteY106" fmla="*/ 4534697 h 4822957"/>
              <a:gd name="connsiteX107" fmla="*/ 4361063 w 4482092"/>
              <a:gd name="connsiteY107" fmla="*/ 4366683 h 4822957"/>
              <a:gd name="connsiteX108" fmla="*/ 3855003 w 4482092"/>
              <a:gd name="connsiteY108" fmla="*/ 3987429 h 4822957"/>
              <a:gd name="connsiteX109" fmla="*/ 3786236 w 4482092"/>
              <a:gd name="connsiteY109" fmla="*/ 4002458 h 4822957"/>
              <a:gd name="connsiteX110" fmla="*/ 3799777 w 4482092"/>
              <a:gd name="connsiteY110" fmla="*/ 4055453 h 4822957"/>
              <a:gd name="connsiteX111" fmla="*/ 3702176 w 4482092"/>
              <a:gd name="connsiteY111" fmla="*/ 4087315 h 4822957"/>
              <a:gd name="connsiteX112" fmla="*/ 3583865 w 4482092"/>
              <a:gd name="connsiteY112" fmla="*/ 4022848 h 4822957"/>
              <a:gd name="connsiteX113" fmla="*/ 3506390 w 4482092"/>
              <a:gd name="connsiteY113" fmla="*/ 4041063 h 4822957"/>
              <a:gd name="connsiteX114" fmla="*/ 3327808 w 4482092"/>
              <a:gd name="connsiteY114" fmla="*/ 3920044 h 4822957"/>
              <a:gd name="connsiteX115" fmla="*/ 3295947 w 4482092"/>
              <a:gd name="connsiteY115" fmla="*/ 3838373 h 4822957"/>
              <a:gd name="connsiteX116" fmla="*/ 3339490 w 4482092"/>
              <a:gd name="connsiteY116" fmla="*/ 3757976 h 4822957"/>
              <a:gd name="connsiteX117" fmla="*/ 3550465 w 4482092"/>
              <a:gd name="connsiteY117" fmla="*/ 3586511 h 4822957"/>
              <a:gd name="connsiteX118" fmla="*/ 3614982 w 4482092"/>
              <a:gd name="connsiteY118" fmla="*/ 3507283 h 4822957"/>
              <a:gd name="connsiteX119" fmla="*/ 3492158 w 4482092"/>
              <a:gd name="connsiteY119" fmla="*/ 3343198 h 4822957"/>
              <a:gd name="connsiteX120" fmla="*/ 2946855 w 4482092"/>
              <a:gd name="connsiteY120" fmla="*/ 3184637 h 4822957"/>
              <a:gd name="connsiteX121" fmla="*/ 2761265 w 4482092"/>
              <a:gd name="connsiteY121" fmla="*/ 3203381 h 4822957"/>
              <a:gd name="connsiteX122" fmla="*/ 2602757 w 4482092"/>
              <a:gd name="connsiteY122" fmla="*/ 3470856 h 4822957"/>
              <a:gd name="connsiteX123" fmla="*/ 2446106 w 4482092"/>
              <a:gd name="connsiteY123" fmla="*/ 3748259 h 4822957"/>
              <a:gd name="connsiteX124" fmla="*/ 2401447 w 4482092"/>
              <a:gd name="connsiteY124" fmla="*/ 3786651 h 4822957"/>
              <a:gd name="connsiteX125" fmla="*/ 2300289 w 4482092"/>
              <a:gd name="connsiteY125" fmla="*/ 3769978 h 4822957"/>
              <a:gd name="connsiteX126" fmla="*/ 1502434 w 4482092"/>
              <a:gd name="connsiteY126" fmla="*/ 3724257 h 4822957"/>
              <a:gd name="connsiteX127" fmla="*/ 1377751 w 4482092"/>
              <a:gd name="connsiteY127" fmla="*/ 3926629 h 4822957"/>
              <a:gd name="connsiteX128" fmla="*/ 1442695 w 4482092"/>
              <a:gd name="connsiteY128" fmla="*/ 4013927 h 4822957"/>
              <a:gd name="connsiteX129" fmla="*/ 1880785 w 4482092"/>
              <a:gd name="connsiteY129" fmla="*/ 4112644 h 4822957"/>
              <a:gd name="connsiteX130" fmla="*/ 2302997 w 4482092"/>
              <a:gd name="connsiteY130" fmla="*/ 3930611 h 4822957"/>
              <a:gd name="connsiteX131" fmla="*/ 2400385 w 4482092"/>
              <a:gd name="connsiteY131" fmla="*/ 3888076 h 4822957"/>
              <a:gd name="connsiteX132" fmla="*/ 2564629 w 4482092"/>
              <a:gd name="connsiteY132" fmla="*/ 4113121 h 4822957"/>
              <a:gd name="connsiteX133" fmla="*/ 2565214 w 4482092"/>
              <a:gd name="connsiteY133" fmla="*/ 4115193 h 4822957"/>
              <a:gd name="connsiteX134" fmla="*/ 2563621 w 4482092"/>
              <a:gd name="connsiteY134" fmla="*/ 4200527 h 4822957"/>
              <a:gd name="connsiteX135" fmla="*/ 2448708 w 4482092"/>
              <a:gd name="connsiteY135" fmla="*/ 4342150 h 4822957"/>
              <a:gd name="connsiteX136" fmla="*/ 2180757 w 4482092"/>
              <a:gd name="connsiteY136" fmla="*/ 4439220 h 4822957"/>
              <a:gd name="connsiteX137" fmla="*/ 1688821 w 4482092"/>
              <a:gd name="connsiteY137" fmla="*/ 4489825 h 4822957"/>
              <a:gd name="connsiteX138" fmla="*/ 1526755 w 4482092"/>
              <a:gd name="connsiteY138" fmla="*/ 4490835 h 4822957"/>
              <a:gd name="connsiteX139" fmla="*/ 1048839 w 4482092"/>
              <a:gd name="connsiteY139" fmla="*/ 4442830 h 4822957"/>
              <a:gd name="connsiteX140" fmla="*/ 677286 w 4482092"/>
              <a:gd name="connsiteY140" fmla="*/ 4312412 h 4822957"/>
              <a:gd name="connsiteX141" fmla="*/ 432327 w 4482092"/>
              <a:gd name="connsiteY141" fmla="*/ 4121247 h 4822957"/>
              <a:gd name="connsiteX142" fmla="*/ 408431 w 4482092"/>
              <a:gd name="connsiteY142" fmla="*/ 4021681 h 4822957"/>
              <a:gd name="connsiteX143" fmla="*/ 430363 w 4482092"/>
              <a:gd name="connsiteY143" fmla="*/ 3934063 h 4822957"/>
              <a:gd name="connsiteX144" fmla="*/ 533911 w 4482092"/>
              <a:gd name="connsiteY144" fmla="*/ 3772739 h 4822957"/>
              <a:gd name="connsiteX145" fmla="*/ 647442 w 4482092"/>
              <a:gd name="connsiteY145" fmla="*/ 3587520 h 4822957"/>
              <a:gd name="connsiteX146" fmla="*/ 583720 w 4482092"/>
              <a:gd name="connsiteY146" fmla="*/ 3418232 h 4822957"/>
              <a:gd name="connsiteX147" fmla="*/ 330797 w 4482092"/>
              <a:gd name="connsiteY147" fmla="*/ 3177256 h 4822957"/>
              <a:gd name="connsiteX148" fmla="*/ 118071 w 4482092"/>
              <a:gd name="connsiteY148" fmla="*/ 2971274 h 4822957"/>
              <a:gd name="connsiteX149" fmla="*/ 67943 w 4482092"/>
              <a:gd name="connsiteY149" fmla="*/ 2882541 h 4822957"/>
              <a:gd name="connsiteX150" fmla="*/ 78510 w 4482092"/>
              <a:gd name="connsiteY150" fmla="*/ 2820306 h 4822957"/>
              <a:gd name="connsiteX151" fmla="*/ 159384 w 4482092"/>
              <a:gd name="connsiteY151" fmla="*/ 2754990 h 4822957"/>
              <a:gd name="connsiteX152" fmla="*/ 516175 w 4482092"/>
              <a:gd name="connsiteY152" fmla="*/ 2640238 h 4822957"/>
              <a:gd name="connsiteX153" fmla="*/ 555948 w 4482092"/>
              <a:gd name="connsiteY153" fmla="*/ 2639069 h 4822957"/>
              <a:gd name="connsiteX154" fmla="*/ 1695565 w 4482092"/>
              <a:gd name="connsiteY154" fmla="*/ 3060167 h 4822957"/>
              <a:gd name="connsiteX155" fmla="*/ 1764810 w 4482092"/>
              <a:gd name="connsiteY155" fmla="*/ 3134243 h 4822957"/>
              <a:gd name="connsiteX156" fmla="*/ 1784087 w 4482092"/>
              <a:gd name="connsiteY156" fmla="*/ 3316595 h 4822957"/>
              <a:gd name="connsiteX157" fmla="*/ 1765979 w 4482092"/>
              <a:gd name="connsiteY157" fmla="*/ 3326207 h 4822957"/>
              <a:gd name="connsiteX158" fmla="*/ 698951 w 4482092"/>
              <a:gd name="connsiteY158" fmla="*/ 2934846 h 4822957"/>
              <a:gd name="connsiteX159" fmla="*/ 670967 w 4482092"/>
              <a:gd name="connsiteY159" fmla="*/ 2895604 h 4822957"/>
              <a:gd name="connsiteX160" fmla="*/ 655195 w 4482092"/>
              <a:gd name="connsiteY160" fmla="*/ 2891144 h 4822957"/>
              <a:gd name="connsiteX161" fmla="*/ 617015 w 4482092"/>
              <a:gd name="connsiteY161" fmla="*/ 2930119 h 4822957"/>
              <a:gd name="connsiteX162" fmla="*/ 617547 w 4482092"/>
              <a:gd name="connsiteY162" fmla="*/ 2962300 h 4822957"/>
              <a:gd name="connsiteX163" fmla="*/ 663161 w 4482092"/>
              <a:gd name="connsiteY163" fmla="*/ 2994586 h 4822957"/>
              <a:gd name="connsiteX164" fmla="*/ 1739640 w 4482092"/>
              <a:gd name="connsiteY164" fmla="*/ 3424072 h 4822957"/>
              <a:gd name="connsiteX165" fmla="*/ 1867668 w 4482092"/>
              <a:gd name="connsiteY165" fmla="*/ 3395345 h 4822957"/>
              <a:gd name="connsiteX166" fmla="*/ 2981531 w 4482092"/>
              <a:gd name="connsiteY166" fmla="*/ 2249143 h 4822957"/>
              <a:gd name="connsiteX167" fmla="*/ 3015570 w 4482092"/>
              <a:gd name="connsiteY167" fmla="*/ 2193438 h 4822957"/>
              <a:gd name="connsiteX168" fmla="*/ 3017693 w 4482092"/>
              <a:gd name="connsiteY168" fmla="*/ 2014167 h 4822957"/>
              <a:gd name="connsiteX169" fmla="*/ 2964327 w 4482092"/>
              <a:gd name="connsiteY169" fmla="*/ 1907910 h 4822957"/>
              <a:gd name="connsiteX170" fmla="*/ 2966291 w 4482092"/>
              <a:gd name="connsiteY170" fmla="*/ 1829426 h 4822957"/>
              <a:gd name="connsiteX171" fmla="*/ 3066707 w 4482092"/>
              <a:gd name="connsiteY171" fmla="*/ 1778873 h 4822957"/>
              <a:gd name="connsiteX172" fmla="*/ 3072283 w 4482092"/>
              <a:gd name="connsiteY172" fmla="*/ 1759651 h 4822957"/>
              <a:gd name="connsiteX173" fmla="*/ 3070955 w 4482092"/>
              <a:gd name="connsiteY173" fmla="*/ 1404930 h 4822957"/>
              <a:gd name="connsiteX174" fmla="*/ 3055609 w 4482092"/>
              <a:gd name="connsiteY174" fmla="*/ 1321189 h 4822957"/>
              <a:gd name="connsiteX175" fmla="*/ 3003940 w 4482092"/>
              <a:gd name="connsiteY175" fmla="*/ 1263626 h 4822957"/>
              <a:gd name="connsiteX176" fmla="*/ 2714589 w 4482092"/>
              <a:gd name="connsiteY176" fmla="*/ 1083186 h 4822957"/>
              <a:gd name="connsiteX177" fmla="*/ 2676515 w 4482092"/>
              <a:gd name="connsiteY177" fmla="*/ 1030775 h 4822957"/>
              <a:gd name="connsiteX178" fmla="*/ 2664461 w 4482092"/>
              <a:gd name="connsiteY178" fmla="*/ 868124 h 4822957"/>
              <a:gd name="connsiteX179" fmla="*/ 2616298 w 4482092"/>
              <a:gd name="connsiteY179" fmla="*/ 817518 h 4822957"/>
              <a:gd name="connsiteX180" fmla="*/ 2542592 w 4482092"/>
              <a:gd name="connsiteY180" fmla="*/ 782524 h 4822957"/>
              <a:gd name="connsiteX181" fmla="*/ 2502925 w 4482092"/>
              <a:gd name="connsiteY181" fmla="*/ 715722 h 4822957"/>
              <a:gd name="connsiteX182" fmla="*/ 2574560 w 4482092"/>
              <a:gd name="connsiteY182" fmla="*/ 145462 h 4822957"/>
              <a:gd name="connsiteX183" fmla="*/ 2504199 w 4482092"/>
              <a:gd name="connsiteY183" fmla="*/ 90289 h 4822957"/>
              <a:gd name="connsiteX184" fmla="*/ 2168384 w 4482092"/>
              <a:gd name="connsiteY184" fmla="*/ 62145 h 4822957"/>
              <a:gd name="connsiteX185" fmla="*/ 1230553 w 4482092"/>
              <a:gd name="connsiteY185" fmla="*/ 228 h 4822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4482092" h="4822957">
                <a:moveTo>
                  <a:pt x="3598673" y="3923814"/>
                </a:moveTo>
                <a:cubicBezTo>
                  <a:pt x="3591720" y="3924871"/>
                  <a:pt x="3586400" y="3927618"/>
                  <a:pt x="3583287" y="3932186"/>
                </a:cubicBezTo>
                <a:cubicBezTo>
                  <a:pt x="3570835" y="3950456"/>
                  <a:pt x="3598400" y="3990933"/>
                  <a:pt x="3644856" y="4022595"/>
                </a:cubicBezTo>
                <a:cubicBezTo>
                  <a:pt x="3691311" y="4054256"/>
                  <a:pt x="3739065" y="4065113"/>
                  <a:pt x="3751517" y="4046843"/>
                </a:cubicBezTo>
                <a:cubicBezTo>
                  <a:pt x="3763969" y="4028572"/>
                  <a:pt x="3736403" y="3988095"/>
                  <a:pt x="3689948" y="3956434"/>
                </a:cubicBezTo>
                <a:cubicBezTo>
                  <a:pt x="3655107" y="3932687"/>
                  <a:pt x="3619535" y="3920644"/>
                  <a:pt x="3598673" y="3923814"/>
                </a:cubicBezTo>
                <a:close/>
                <a:moveTo>
                  <a:pt x="1811291" y="3697637"/>
                </a:moveTo>
                <a:cubicBezTo>
                  <a:pt x="1925052" y="3696754"/>
                  <a:pt x="2037582" y="3721655"/>
                  <a:pt x="2107636" y="3745392"/>
                </a:cubicBezTo>
                <a:cubicBezTo>
                  <a:pt x="2171729" y="3767110"/>
                  <a:pt x="2235664" y="3789307"/>
                  <a:pt x="2295615" y="3821221"/>
                </a:cubicBezTo>
                <a:cubicBezTo>
                  <a:pt x="2302254" y="3824726"/>
                  <a:pt x="2328220" y="3828390"/>
                  <a:pt x="2333211" y="3845330"/>
                </a:cubicBezTo>
                <a:cubicBezTo>
                  <a:pt x="2333318" y="3873208"/>
                  <a:pt x="2298377" y="3883084"/>
                  <a:pt x="2283403" y="3893121"/>
                </a:cubicBezTo>
                <a:cubicBezTo>
                  <a:pt x="2235770" y="3925088"/>
                  <a:pt x="2075509" y="3994386"/>
                  <a:pt x="2064358" y="3999697"/>
                </a:cubicBezTo>
                <a:cubicBezTo>
                  <a:pt x="1931178" y="4063206"/>
                  <a:pt x="1781696" y="4083332"/>
                  <a:pt x="1636570" y="4054444"/>
                </a:cubicBezTo>
                <a:cubicBezTo>
                  <a:pt x="1579538" y="4043080"/>
                  <a:pt x="1426233" y="3982756"/>
                  <a:pt x="1426233" y="3890200"/>
                </a:cubicBezTo>
                <a:cubicBezTo>
                  <a:pt x="1426233" y="3833434"/>
                  <a:pt x="1470839" y="3805078"/>
                  <a:pt x="1491867" y="3790581"/>
                </a:cubicBezTo>
                <a:cubicBezTo>
                  <a:pt x="1554102" y="3747781"/>
                  <a:pt x="1625365" y="3724257"/>
                  <a:pt x="1698646" y="3708114"/>
                </a:cubicBezTo>
                <a:cubicBezTo>
                  <a:pt x="1735313" y="3701091"/>
                  <a:pt x="1773370" y="3697932"/>
                  <a:pt x="1811291" y="3697637"/>
                </a:cubicBezTo>
                <a:close/>
                <a:moveTo>
                  <a:pt x="707606" y="2309944"/>
                </a:moveTo>
                <a:cubicBezTo>
                  <a:pt x="793260" y="2345734"/>
                  <a:pt x="878329" y="2382959"/>
                  <a:pt x="959999" y="2427512"/>
                </a:cubicBezTo>
                <a:cubicBezTo>
                  <a:pt x="1001737" y="2454753"/>
                  <a:pt x="1093179" y="2520280"/>
                  <a:pt x="1097958" y="2524528"/>
                </a:cubicBezTo>
                <a:cubicBezTo>
                  <a:pt x="1150529" y="2564992"/>
                  <a:pt x="1198161" y="2610606"/>
                  <a:pt x="1239581" y="2662487"/>
                </a:cubicBezTo>
                <a:cubicBezTo>
                  <a:pt x="1271176" y="2702048"/>
                  <a:pt x="1279089" y="2749840"/>
                  <a:pt x="1284823" y="2798215"/>
                </a:cubicBezTo>
                <a:cubicBezTo>
                  <a:pt x="1286629" y="2813508"/>
                  <a:pt x="1295709" y="2860504"/>
                  <a:pt x="1289071" y="2868043"/>
                </a:cubicBezTo>
                <a:cubicBezTo>
                  <a:pt x="1278717" y="2856095"/>
                  <a:pt x="1254396" y="2836767"/>
                  <a:pt x="1254608" y="2836820"/>
                </a:cubicBezTo>
                <a:cubicBezTo>
                  <a:pt x="1242289" y="2824023"/>
                  <a:pt x="740902" y="2349292"/>
                  <a:pt x="740902" y="2349292"/>
                </a:cubicBezTo>
                <a:cubicBezTo>
                  <a:pt x="728954" y="2337610"/>
                  <a:pt x="716953" y="2325875"/>
                  <a:pt x="704952" y="2314191"/>
                </a:cubicBezTo>
                <a:cubicBezTo>
                  <a:pt x="705855" y="2312758"/>
                  <a:pt x="706704" y="2311378"/>
                  <a:pt x="707606" y="2309944"/>
                </a:cubicBezTo>
                <a:close/>
                <a:moveTo>
                  <a:pt x="786516" y="1152378"/>
                </a:moveTo>
                <a:cubicBezTo>
                  <a:pt x="859107" y="1162414"/>
                  <a:pt x="1993361" y="1266229"/>
                  <a:pt x="2091758" y="1275786"/>
                </a:cubicBezTo>
                <a:cubicBezTo>
                  <a:pt x="2130363" y="1279557"/>
                  <a:pt x="2138223" y="1305365"/>
                  <a:pt x="2138593" y="1309878"/>
                </a:cubicBezTo>
                <a:cubicBezTo>
                  <a:pt x="2144063" y="1375724"/>
                  <a:pt x="2142523" y="1441676"/>
                  <a:pt x="2142151" y="1507630"/>
                </a:cubicBezTo>
                <a:cubicBezTo>
                  <a:pt x="2142045" y="1526746"/>
                  <a:pt x="2132487" y="1539171"/>
                  <a:pt x="2114911" y="1546022"/>
                </a:cubicBezTo>
                <a:cubicBezTo>
                  <a:pt x="2113583" y="1547030"/>
                  <a:pt x="832661" y="1425746"/>
                  <a:pt x="821776" y="1425905"/>
                </a:cubicBezTo>
                <a:cubicBezTo>
                  <a:pt x="802712" y="1426224"/>
                  <a:pt x="784445" y="1424312"/>
                  <a:pt x="767346" y="1415126"/>
                </a:cubicBezTo>
                <a:cubicBezTo>
                  <a:pt x="756460" y="1409231"/>
                  <a:pt x="755611" y="1398823"/>
                  <a:pt x="755558" y="1388203"/>
                </a:cubicBezTo>
                <a:cubicBezTo>
                  <a:pt x="755345" y="1318800"/>
                  <a:pt x="755186" y="1249342"/>
                  <a:pt x="755611" y="1179937"/>
                </a:cubicBezTo>
                <a:cubicBezTo>
                  <a:pt x="755770" y="1155723"/>
                  <a:pt x="763204" y="1149139"/>
                  <a:pt x="786516" y="1152378"/>
                </a:cubicBezTo>
                <a:close/>
                <a:moveTo>
                  <a:pt x="1230553" y="228"/>
                </a:moveTo>
                <a:cubicBezTo>
                  <a:pt x="1190408" y="-2002"/>
                  <a:pt x="1168265" y="12017"/>
                  <a:pt x="1149042" y="46427"/>
                </a:cubicBezTo>
                <a:cubicBezTo>
                  <a:pt x="987507" y="335354"/>
                  <a:pt x="842220" y="632352"/>
                  <a:pt x="707395" y="934501"/>
                </a:cubicBezTo>
                <a:cubicBezTo>
                  <a:pt x="676648" y="1003375"/>
                  <a:pt x="643035" y="1068796"/>
                  <a:pt x="588340" y="1122482"/>
                </a:cubicBezTo>
                <a:cubicBezTo>
                  <a:pt x="525043" y="1184558"/>
                  <a:pt x="305201" y="1371901"/>
                  <a:pt x="266278" y="1412205"/>
                </a:cubicBezTo>
                <a:cubicBezTo>
                  <a:pt x="248276" y="1430791"/>
                  <a:pt x="249073" y="1438649"/>
                  <a:pt x="270208" y="1453944"/>
                </a:cubicBezTo>
                <a:cubicBezTo>
                  <a:pt x="278598" y="1460050"/>
                  <a:pt x="1115906" y="1764270"/>
                  <a:pt x="1131943" y="1772607"/>
                </a:cubicBezTo>
                <a:cubicBezTo>
                  <a:pt x="1171238" y="1785988"/>
                  <a:pt x="1410568" y="1864048"/>
                  <a:pt x="1487035" y="1900264"/>
                </a:cubicBezTo>
                <a:cubicBezTo>
                  <a:pt x="1496381" y="1919061"/>
                  <a:pt x="1500841" y="1989847"/>
                  <a:pt x="1507055" y="2004237"/>
                </a:cubicBezTo>
                <a:cubicBezTo>
                  <a:pt x="1507055" y="2004237"/>
                  <a:pt x="1504823" y="2016876"/>
                  <a:pt x="1504293" y="2023247"/>
                </a:cubicBezTo>
                <a:cubicBezTo>
                  <a:pt x="1501903" y="2053038"/>
                  <a:pt x="1501054" y="2053781"/>
                  <a:pt x="1472272" y="2048737"/>
                </a:cubicBezTo>
                <a:cubicBezTo>
                  <a:pt x="1420445" y="2033656"/>
                  <a:pt x="381243" y="1680263"/>
                  <a:pt x="302759" y="1639109"/>
                </a:cubicBezTo>
                <a:cubicBezTo>
                  <a:pt x="297767" y="1636507"/>
                  <a:pt x="292828" y="1636879"/>
                  <a:pt x="287944" y="1639799"/>
                </a:cubicBezTo>
                <a:cubicBezTo>
                  <a:pt x="270898" y="1650049"/>
                  <a:pt x="267658" y="1675378"/>
                  <a:pt x="282846" y="1688281"/>
                </a:cubicBezTo>
                <a:cubicBezTo>
                  <a:pt x="293148" y="1696990"/>
                  <a:pt x="1326083" y="2104333"/>
                  <a:pt x="1332031" y="2106670"/>
                </a:cubicBezTo>
                <a:cubicBezTo>
                  <a:pt x="1364051" y="2130036"/>
                  <a:pt x="1377114" y="2163648"/>
                  <a:pt x="1382478" y="2201138"/>
                </a:cubicBezTo>
                <a:cubicBezTo>
                  <a:pt x="1391663" y="2265339"/>
                  <a:pt x="1395221" y="2429689"/>
                  <a:pt x="1390921" y="2446894"/>
                </a:cubicBezTo>
                <a:cubicBezTo>
                  <a:pt x="1386354" y="2472488"/>
                  <a:pt x="1379132" y="2475090"/>
                  <a:pt x="1358104" y="2459160"/>
                </a:cubicBezTo>
                <a:cubicBezTo>
                  <a:pt x="1322898" y="2432450"/>
                  <a:pt x="706704" y="1967969"/>
                  <a:pt x="557382" y="1868615"/>
                </a:cubicBezTo>
                <a:cubicBezTo>
                  <a:pt x="553346" y="1865906"/>
                  <a:pt x="549894" y="1861022"/>
                  <a:pt x="542142" y="1863730"/>
                </a:cubicBezTo>
                <a:cubicBezTo>
                  <a:pt x="545434" y="1918318"/>
                  <a:pt x="552072" y="1973385"/>
                  <a:pt x="550957" y="2028239"/>
                </a:cubicBezTo>
                <a:cubicBezTo>
                  <a:pt x="550107" y="2070190"/>
                  <a:pt x="565241" y="2082084"/>
                  <a:pt x="604802" y="2103484"/>
                </a:cubicBezTo>
                <a:cubicBezTo>
                  <a:pt x="704845" y="2152390"/>
                  <a:pt x="1038590" y="2330282"/>
                  <a:pt x="1062646" y="2340902"/>
                </a:cubicBezTo>
                <a:cubicBezTo>
                  <a:pt x="1078682" y="2352319"/>
                  <a:pt x="1094241" y="2364267"/>
                  <a:pt x="1111233" y="2382481"/>
                </a:cubicBezTo>
                <a:cubicBezTo>
                  <a:pt x="1061265" y="2375472"/>
                  <a:pt x="974549" y="2346213"/>
                  <a:pt x="975984" y="2345947"/>
                </a:cubicBezTo>
                <a:cubicBezTo>
                  <a:pt x="932280" y="2331291"/>
                  <a:pt x="729113" y="2263320"/>
                  <a:pt x="674205" y="2236291"/>
                </a:cubicBezTo>
                <a:cubicBezTo>
                  <a:pt x="644469" y="2221636"/>
                  <a:pt x="614520" y="2206555"/>
                  <a:pt x="627794" y="2164020"/>
                </a:cubicBezTo>
                <a:cubicBezTo>
                  <a:pt x="627901" y="2163648"/>
                  <a:pt x="627158" y="2163012"/>
                  <a:pt x="626839" y="2162533"/>
                </a:cubicBezTo>
                <a:cubicBezTo>
                  <a:pt x="573737" y="2180800"/>
                  <a:pt x="554461" y="2230769"/>
                  <a:pt x="582446" y="2277552"/>
                </a:cubicBezTo>
                <a:cubicBezTo>
                  <a:pt x="596199" y="2300545"/>
                  <a:pt x="612926" y="2321307"/>
                  <a:pt x="631352" y="2340530"/>
                </a:cubicBezTo>
                <a:cubicBezTo>
                  <a:pt x="662417" y="2372922"/>
                  <a:pt x="693907" y="2404837"/>
                  <a:pt x="725237" y="2436910"/>
                </a:cubicBezTo>
                <a:cubicBezTo>
                  <a:pt x="730600" y="2442433"/>
                  <a:pt x="737185" y="2446628"/>
                  <a:pt x="728316" y="2455708"/>
                </a:cubicBezTo>
                <a:cubicBezTo>
                  <a:pt x="683499" y="2501588"/>
                  <a:pt x="636025" y="2542954"/>
                  <a:pt x="573843" y="2564779"/>
                </a:cubicBezTo>
                <a:cubicBezTo>
                  <a:pt x="517130" y="2584692"/>
                  <a:pt x="459940" y="2602587"/>
                  <a:pt x="401899" y="2618093"/>
                </a:cubicBezTo>
                <a:cubicBezTo>
                  <a:pt x="362233" y="2625528"/>
                  <a:pt x="137825" y="2700348"/>
                  <a:pt x="74103" y="2747290"/>
                </a:cubicBezTo>
                <a:cubicBezTo>
                  <a:pt x="22912" y="2784993"/>
                  <a:pt x="-10277" y="2831457"/>
                  <a:pt x="2893" y="2900011"/>
                </a:cubicBezTo>
                <a:cubicBezTo>
                  <a:pt x="8574" y="2929589"/>
                  <a:pt x="24983" y="2952157"/>
                  <a:pt x="44152" y="2973717"/>
                </a:cubicBezTo>
                <a:cubicBezTo>
                  <a:pt x="117912" y="3056502"/>
                  <a:pt x="457763" y="3357907"/>
                  <a:pt x="537681" y="3442871"/>
                </a:cubicBezTo>
                <a:cubicBezTo>
                  <a:pt x="591314" y="3499849"/>
                  <a:pt x="599704" y="3561446"/>
                  <a:pt x="564072" y="3630851"/>
                </a:cubicBezTo>
                <a:cubicBezTo>
                  <a:pt x="551859" y="3654588"/>
                  <a:pt x="536619" y="3676572"/>
                  <a:pt x="520263" y="3697600"/>
                </a:cubicBezTo>
                <a:cubicBezTo>
                  <a:pt x="487977" y="3739179"/>
                  <a:pt x="453780" y="3779271"/>
                  <a:pt x="422981" y="3822070"/>
                </a:cubicBezTo>
                <a:cubicBezTo>
                  <a:pt x="356763" y="3914043"/>
                  <a:pt x="333824" y="4024388"/>
                  <a:pt x="376623" y="4129105"/>
                </a:cubicBezTo>
                <a:cubicBezTo>
                  <a:pt x="434398" y="4270356"/>
                  <a:pt x="640486" y="4367160"/>
                  <a:pt x="714138" y="4397800"/>
                </a:cubicBezTo>
                <a:cubicBezTo>
                  <a:pt x="858151" y="4457700"/>
                  <a:pt x="1012623" y="4492747"/>
                  <a:pt x="1166299" y="4516643"/>
                </a:cubicBezTo>
                <a:cubicBezTo>
                  <a:pt x="1271494" y="4532998"/>
                  <a:pt x="1375308" y="4550150"/>
                  <a:pt x="1481778" y="4549247"/>
                </a:cubicBezTo>
                <a:cubicBezTo>
                  <a:pt x="1563130" y="4548556"/>
                  <a:pt x="1656536" y="4543777"/>
                  <a:pt x="1738366" y="4540432"/>
                </a:cubicBezTo>
                <a:cubicBezTo>
                  <a:pt x="1820621" y="4537086"/>
                  <a:pt x="1903884" y="4537246"/>
                  <a:pt x="1985607" y="4527369"/>
                </a:cubicBezTo>
                <a:cubicBezTo>
                  <a:pt x="2062021" y="4518130"/>
                  <a:pt x="2135036" y="4510376"/>
                  <a:pt x="2210653" y="4495508"/>
                </a:cubicBezTo>
                <a:cubicBezTo>
                  <a:pt x="2299863" y="4477984"/>
                  <a:pt x="2381747" y="4443255"/>
                  <a:pt x="2462621" y="4401146"/>
                </a:cubicBezTo>
                <a:cubicBezTo>
                  <a:pt x="2499049" y="4382135"/>
                  <a:pt x="2532343" y="4358824"/>
                  <a:pt x="2560700" y="4328503"/>
                </a:cubicBezTo>
                <a:cubicBezTo>
                  <a:pt x="2606792" y="4279277"/>
                  <a:pt x="2640778" y="4162985"/>
                  <a:pt x="2601004" y="4066021"/>
                </a:cubicBezTo>
                <a:cubicBezTo>
                  <a:pt x="2590384" y="4040107"/>
                  <a:pt x="2575197" y="4016052"/>
                  <a:pt x="2560700" y="3992633"/>
                </a:cubicBezTo>
                <a:cubicBezTo>
                  <a:pt x="2526131" y="3936611"/>
                  <a:pt x="2484499" y="3884890"/>
                  <a:pt x="2437079" y="3839222"/>
                </a:cubicBezTo>
                <a:cubicBezTo>
                  <a:pt x="2558735" y="3733869"/>
                  <a:pt x="2622404" y="3577908"/>
                  <a:pt x="2676515" y="3426302"/>
                </a:cubicBezTo>
                <a:cubicBezTo>
                  <a:pt x="2696694" y="3369696"/>
                  <a:pt x="2718147" y="3309957"/>
                  <a:pt x="2764346" y="3271565"/>
                </a:cubicBezTo>
                <a:cubicBezTo>
                  <a:pt x="2833590" y="3214055"/>
                  <a:pt x="2926519" y="3233012"/>
                  <a:pt x="3015091" y="3248996"/>
                </a:cubicBezTo>
                <a:cubicBezTo>
                  <a:pt x="3111366" y="3266307"/>
                  <a:pt x="3208011" y="3299124"/>
                  <a:pt x="3301841" y="3326684"/>
                </a:cubicBezTo>
                <a:cubicBezTo>
                  <a:pt x="3399549" y="3355359"/>
                  <a:pt x="3553119" y="3404053"/>
                  <a:pt x="3556730" y="3484025"/>
                </a:cubicBezTo>
                <a:cubicBezTo>
                  <a:pt x="3558748" y="3527834"/>
                  <a:pt x="3408151" y="3634037"/>
                  <a:pt x="3348146" y="3678377"/>
                </a:cubicBezTo>
                <a:cubicBezTo>
                  <a:pt x="3275184" y="3732329"/>
                  <a:pt x="3215551" y="3804335"/>
                  <a:pt x="3238119" y="3892218"/>
                </a:cubicBezTo>
                <a:cubicBezTo>
                  <a:pt x="3251820" y="3945691"/>
                  <a:pt x="3298178" y="3989235"/>
                  <a:pt x="3339703" y="4025663"/>
                </a:cubicBezTo>
                <a:cubicBezTo>
                  <a:pt x="3351969" y="4036283"/>
                  <a:pt x="3369493" y="4053966"/>
                  <a:pt x="3379636" y="4067401"/>
                </a:cubicBezTo>
                <a:cubicBezTo>
                  <a:pt x="3404116" y="4099793"/>
                  <a:pt x="3425675" y="4114715"/>
                  <a:pt x="3410487" y="4150665"/>
                </a:cubicBezTo>
                <a:cubicBezTo>
                  <a:pt x="3404329" y="4165161"/>
                  <a:pt x="3393442" y="4179074"/>
                  <a:pt x="3395407" y="4194739"/>
                </a:cubicBezTo>
                <a:cubicBezTo>
                  <a:pt x="3397213" y="4209024"/>
                  <a:pt x="3409213" y="4219591"/>
                  <a:pt x="3420684" y="4228299"/>
                </a:cubicBezTo>
                <a:cubicBezTo>
                  <a:pt x="3528746" y="4310236"/>
                  <a:pt x="3661234" y="4356009"/>
                  <a:pt x="3766535" y="4441502"/>
                </a:cubicBezTo>
                <a:cubicBezTo>
                  <a:pt x="3841568" y="4502411"/>
                  <a:pt x="3899715" y="4581108"/>
                  <a:pt x="3964977" y="4652370"/>
                </a:cubicBezTo>
                <a:cubicBezTo>
                  <a:pt x="4030239" y="4723633"/>
                  <a:pt x="4106919" y="4790010"/>
                  <a:pt x="4200377" y="4814491"/>
                </a:cubicBezTo>
                <a:cubicBezTo>
                  <a:pt x="4293837" y="4838970"/>
                  <a:pt x="4406784" y="4810508"/>
                  <a:pt x="4455956" y="4727296"/>
                </a:cubicBezTo>
                <a:cubicBezTo>
                  <a:pt x="4489729" y="4670159"/>
                  <a:pt x="4488189" y="4597304"/>
                  <a:pt x="4466046" y="4534697"/>
                </a:cubicBezTo>
                <a:cubicBezTo>
                  <a:pt x="4443902" y="4472089"/>
                  <a:pt x="4403279" y="4417926"/>
                  <a:pt x="4361063" y="4366683"/>
                </a:cubicBezTo>
                <a:cubicBezTo>
                  <a:pt x="4225070" y="4201695"/>
                  <a:pt x="4058914" y="4051789"/>
                  <a:pt x="3855003" y="3987429"/>
                </a:cubicBezTo>
                <a:cubicBezTo>
                  <a:pt x="3830099" y="3979571"/>
                  <a:pt x="3794839" y="3977818"/>
                  <a:pt x="3786236" y="4002458"/>
                </a:cubicBezTo>
                <a:cubicBezTo>
                  <a:pt x="3782466" y="4013343"/>
                  <a:pt x="3801158" y="4043983"/>
                  <a:pt x="3799777" y="4055453"/>
                </a:cubicBezTo>
                <a:cubicBezTo>
                  <a:pt x="3795157" y="4094005"/>
                  <a:pt x="3737808" y="4102767"/>
                  <a:pt x="3702176" y="4087315"/>
                </a:cubicBezTo>
                <a:cubicBezTo>
                  <a:pt x="3666545" y="4071861"/>
                  <a:pt x="3622683" y="4024070"/>
                  <a:pt x="3583865" y="4022848"/>
                </a:cubicBezTo>
                <a:cubicBezTo>
                  <a:pt x="3552323" y="4021840"/>
                  <a:pt x="3537666" y="4036974"/>
                  <a:pt x="3506390" y="4041063"/>
                </a:cubicBezTo>
                <a:cubicBezTo>
                  <a:pt x="3429286" y="4051204"/>
                  <a:pt x="3371989" y="3984032"/>
                  <a:pt x="3327808" y="3920044"/>
                </a:cubicBezTo>
                <a:cubicBezTo>
                  <a:pt x="3309701" y="3893812"/>
                  <a:pt x="3289734" y="3869649"/>
                  <a:pt x="3295947" y="3838373"/>
                </a:cubicBezTo>
                <a:cubicBezTo>
                  <a:pt x="3301310" y="3811397"/>
                  <a:pt x="3318197" y="3775288"/>
                  <a:pt x="3339490" y="3757976"/>
                </a:cubicBezTo>
                <a:cubicBezTo>
                  <a:pt x="3413409" y="3697866"/>
                  <a:pt x="3476546" y="3646569"/>
                  <a:pt x="3550465" y="3586511"/>
                </a:cubicBezTo>
                <a:cubicBezTo>
                  <a:pt x="3577333" y="3564686"/>
                  <a:pt x="3605690" y="3540631"/>
                  <a:pt x="3614982" y="3507283"/>
                </a:cubicBezTo>
                <a:cubicBezTo>
                  <a:pt x="3634949" y="3435543"/>
                  <a:pt x="3559226" y="3375591"/>
                  <a:pt x="3492158" y="3343198"/>
                </a:cubicBezTo>
                <a:cubicBezTo>
                  <a:pt x="3320905" y="3260519"/>
                  <a:pt x="3135739" y="3206728"/>
                  <a:pt x="2946855" y="3184637"/>
                </a:cubicBezTo>
                <a:cubicBezTo>
                  <a:pt x="2884143" y="3177308"/>
                  <a:pt x="2817288" y="3174176"/>
                  <a:pt x="2761265" y="3203381"/>
                </a:cubicBezTo>
                <a:cubicBezTo>
                  <a:pt x="2666903" y="3252660"/>
                  <a:pt x="2638707" y="3370706"/>
                  <a:pt x="2602757" y="3470856"/>
                </a:cubicBezTo>
                <a:cubicBezTo>
                  <a:pt x="2566700" y="3571271"/>
                  <a:pt x="2513493" y="3665526"/>
                  <a:pt x="2446106" y="3748259"/>
                </a:cubicBezTo>
                <a:cubicBezTo>
                  <a:pt x="2433574" y="3763659"/>
                  <a:pt x="2419821" y="3779165"/>
                  <a:pt x="2401447" y="3786651"/>
                </a:cubicBezTo>
                <a:cubicBezTo>
                  <a:pt x="2368843" y="3799927"/>
                  <a:pt x="2332362" y="3784421"/>
                  <a:pt x="2300289" y="3769978"/>
                </a:cubicBezTo>
                <a:cubicBezTo>
                  <a:pt x="2048533" y="3656234"/>
                  <a:pt x="1745269" y="3592512"/>
                  <a:pt x="1502434" y="3724257"/>
                </a:cubicBezTo>
                <a:cubicBezTo>
                  <a:pt x="1427083" y="3765146"/>
                  <a:pt x="1354387" y="3844108"/>
                  <a:pt x="1377751" y="3926629"/>
                </a:cubicBezTo>
                <a:cubicBezTo>
                  <a:pt x="1387787" y="3962100"/>
                  <a:pt x="1414179" y="3990615"/>
                  <a:pt x="1442695" y="4013927"/>
                </a:cubicBezTo>
                <a:cubicBezTo>
                  <a:pt x="1562174" y="4111635"/>
                  <a:pt x="1728595" y="4138292"/>
                  <a:pt x="1880785" y="4112644"/>
                </a:cubicBezTo>
                <a:cubicBezTo>
                  <a:pt x="2032974" y="4086995"/>
                  <a:pt x="2173270" y="4014193"/>
                  <a:pt x="2302997" y="3930611"/>
                </a:cubicBezTo>
                <a:cubicBezTo>
                  <a:pt x="2330609" y="3912822"/>
                  <a:pt x="2366507" y="3881438"/>
                  <a:pt x="2400385" y="3888076"/>
                </a:cubicBezTo>
                <a:cubicBezTo>
                  <a:pt x="2446585" y="3897157"/>
                  <a:pt x="2545885" y="4045947"/>
                  <a:pt x="2564629" y="4113121"/>
                </a:cubicBezTo>
                <a:cubicBezTo>
                  <a:pt x="2564842" y="4113812"/>
                  <a:pt x="2565001" y="4114503"/>
                  <a:pt x="2565214" y="4115193"/>
                </a:cubicBezTo>
                <a:cubicBezTo>
                  <a:pt x="2567869" y="4143708"/>
                  <a:pt x="2570737" y="4172011"/>
                  <a:pt x="2563621" y="4200527"/>
                </a:cubicBezTo>
                <a:cubicBezTo>
                  <a:pt x="2547372" y="4265789"/>
                  <a:pt x="2503031" y="4308324"/>
                  <a:pt x="2448708" y="4342150"/>
                </a:cubicBezTo>
                <a:cubicBezTo>
                  <a:pt x="2366348" y="4393393"/>
                  <a:pt x="2274534" y="4419466"/>
                  <a:pt x="2180757" y="4439220"/>
                </a:cubicBezTo>
                <a:cubicBezTo>
                  <a:pt x="2018583" y="4473311"/>
                  <a:pt x="1854021" y="4485206"/>
                  <a:pt x="1688821" y="4489825"/>
                </a:cubicBezTo>
                <a:cubicBezTo>
                  <a:pt x="1634817" y="4491312"/>
                  <a:pt x="1580813" y="4490569"/>
                  <a:pt x="1526755" y="4490835"/>
                </a:cubicBezTo>
                <a:cubicBezTo>
                  <a:pt x="1366175" y="4491737"/>
                  <a:pt x="1206286" y="4472993"/>
                  <a:pt x="1048839" y="4442830"/>
                </a:cubicBezTo>
                <a:cubicBezTo>
                  <a:pt x="1042467" y="4441609"/>
                  <a:pt x="790180" y="4372630"/>
                  <a:pt x="677286" y="4312412"/>
                </a:cubicBezTo>
                <a:cubicBezTo>
                  <a:pt x="527910" y="4232759"/>
                  <a:pt x="442257" y="4148222"/>
                  <a:pt x="432327" y="4121247"/>
                </a:cubicBezTo>
                <a:cubicBezTo>
                  <a:pt x="422716" y="4095120"/>
                  <a:pt x="411511" y="4049346"/>
                  <a:pt x="408431" y="4021681"/>
                </a:cubicBezTo>
                <a:cubicBezTo>
                  <a:pt x="405616" y="3996404"/>
                  <a:pt x="421282" y="3957852"/>
                  <a:pt x="430363" y="3934063"/>
                </a:cubicBezTo>
                <a:cubicBezTo>
                  <a:pt x="453514" y="3873526"/>
                  <a:pt x="492173" y="3821698"/>
                  <a:pt x="533911" y="3772739"/>
                </a:cubicBezTo>
                <a:cubicBezTo>
                  <a:pt x="582605" y="3715708"/>
                  <a:pt x="623387" y="3660056"/>
                  <a:pt x="647442" y="3587520"/>
                </a:cubicBezTo>
                <a:cubicBezTo>
                  <a:pt x="651849" y="3528205"/>
                  <a:pt x="622431" y="3459598"/>
                  <a:pt x="583720" y="3418232"/>
                </a:cubicBezTo>
                <a:cubicBezTo>
                  <a:pt x="576711" y="3409735"/>
                  <a:pt x="411989" y="3244377"/>
                  <a:pt x="330797" y="3177256"/>
                </a:cubicBezTo>
                <a:cubicBezTo>
                  <a:pt x="256614" y="3115976"/>
                  <a:pt x="121469" y="2977221"/>
                  <a:pt x="118071" y="2971274"/>
                </a:cubicBezTo>
                <a:cubicBezTo>
                  <a:pt x="102777" y="2944510"/>
                  <a:pt x="71288" y="2915145"/>
                  <a:pt x="67943" y="2882541"/>
                </a:cubicBezTo>
                <a:cubicBezTo>
                  <a:pt x="54933" y="2853282"/>
                  <a:pt x="63429" y="2842873"/>
                  <a:pt x="78510" y="2820306"/>
                </a:cubicBezTo>
                <a:cubicBezTo>
                  <a:pt x="98476" y="2790515"/>
                  <a:pt x="128691" y="2771717"/>
                  <a:pt x="159384" y="2754990"/>
                </a:cubicBezTo>
                <a:cubicBezTo>
                  <a:pt x="230752" y="2716173"/>
                  <a:pt x="491535" y="2647778"/>
                  <a:pt x="516175" y="2640238"/>
                </a:cubicBezTo>
                <a:cubicBezTo>
                  <a:pt x="529504" y="2636148"/>
                  <a:pt x="542567" y="2635245"/>
                  <a:pt x="555948" y="2639069"/>
                </a:cubicBezTo>
                <a:cubicBezTo>
                  <a:pt x="599598" y="2652238"/>
                  <a:pt x="1651491" y="3049174"/>
                  <a:pt x="1695565" y="3060167"/>
                </a:cubicBezTo>
                <a:cubicBezTo>
                  <a:pt x="1736136" y="3070256"/>
                  <a:pt x="1757589" y="3094683"/>
                  <a:pt x="1764810" y="3134243"/>
                </a:cubicBezTo>
                <a:cubicBezTo>
                  <a:pt x="1765182" y="3136155"/>
                  <a:pt x="1786741" y="3304700"/>
                  <a:pt x="1784087" y="3316595"/>
                </a:cubicBezTo>
                <a:cubicBezTo>
                  <a:pt x="1782227" y="3324879"/>
                  <a:pt x="1778192" y="3330348"/>
                  <a:pt x="1765979" y="3326207"/>
                </a:cubicBezTo>
                <a:cubicBezTo>
                  <a:pt x="1682130" y="3297743"/>
                  <a:pt x="745150" y="2963892"/>
                  <a:pt x="698951" y="2934846"/>
                </a:cubicBezTo>
                <a:cubicBezTo>
                  <a:pt x="684401" y="2925659"/>
                  <a:pt x="671444" y="2915676"/>
                  <a:pt x="670967" y="2895604"/>
                </a:cubicBezTo>
                <a:cubicBezTo>
                  <a:pt x="670648" y="2881903"/>
                  <a:pt x="661461" y="2885302"/>
                  <a:pt x="655195" y="2891144"/>
                </a:cubicBezTo>
                <a:cubicBezTo>
                  <a:pt x="641920" y="2903516"/>
                  <a:pt x="628804" y="2916313"/>
                  <a:pt x="617015" y="2930119"/>
                </a:cubicBezTo>
                <a:cubicBezTo>
                  <a:pt x="608625" y="2939996"/>
                  <a:pt x="609475" y="2951201"/>
                  <a:pt x="617547" y="2962300"/>
                </a:cubicBezTo>
                <a:cubicBezTo>
                  <a:pt x="629229" y="2978389"/>
                  <a:pt x="646646" y="2985717"/>
                  <a:pt x="663161" y="2994586"/>
                </a:cubicBezTo>
                <a:cubicBezTo>
                  <a:pt x="667355" y="3005365"/>
                  <a:pt x="1613576" y="3379414"/>
                  <a:pt x="1739640" y="3424072"/>
                </a:cubicBezTo>
                <a:cubicBezTo>
                  <a:pt x="1808141" y="3448340"/>
                  <a:pt x="1817912" y="3447119"/>
                  <a:pt x="1867668" y="3395345"/>
                </a:cubicBezTo>
                <a:cubicBezTo>
                  <a:pt x="1869050" y="3393911"/>
                  <a:pt x="2906870" y="2321732"/>
                  <a:pt x="2981531" y="2249143"/>
                </a:cubicBezTo>
                <a:cubicBezTo>
                  <a:pt x="2999374" y="2231778"/>
                  <a:pt x="3013127" y="2217441"/>
                  <a:pt x="3015570" y="2193438"/>
                </a:cubicBezTo>
                <a:cubicBezTo>
                  <a:pt x="3021571" y="2133753"/>
                  <a:pt x="3019074" y="2073959"/>
                  <a:pt x="3017693" y="2014167"/>
                </a:cubicBezTo>
                <a:cubicBezTo>
                  <a:pt x="3016632" y="1970145"/>
                  <a:pt x="3003463" y="1932603"/>
                  <a:pt x="2964327" y="1907910"/>
                </a:cubicBezTo>
                <a:cubicBezTo>
                  <a:pt x="2915367" y="1875518"/>
                  <a:pt x="2915473" y="1856933"/>
                  <a:pt x="2966291" y="1829426"/>
                </a:cubicBezTo>
                <a:cubicBezTo>
                  <a:pt x="2999215" y="1811584"/>
                  <a:pt x="3033199" y="1795653"/>
                  <a:pt x="3066707" y="1778873"/>
                </a:cubicBezTo>
                <a:cubicBezTo>
                  <a:pt x="3074885" y="1774306"/>
                  <a:pt x="3072335" y="1766341"/>
                  <a:pt x="3072283" y="1759651"/>
                </a:cubicBezTo>
                <a:cubicBezTo>
                  <a:pt x="3071433" y="1641393"/>
                  <a:pt x="3074460" y="1523134"/>
                  <a:pt x="3070955" y="1404930"/>
                </a:cubicBezTo>
                <a:cubicBezTo>
                  <a:pt x="3070105" y="1376096"/>
                  <a:pt x="3066495" y="1348059"/>
                  <a:pt x="3055609" y="1321189"/>
                </a:cubicBezTo>
                <a:cubicBezTo>
                  <a:pt x="3043395" y="1297558"/>
                  <a:pt x="3025553" y="1278548"/>
                  <a:pt x="3003940" y="1263626"/>
                </a:cubicBezTo>
                <a:cubicBezTo>
                  <a:pt x="2975106" y="1243713"/>
                  <a:pt x="2781657" y="1124180"/>
                  <a:pt x="2714589" y="1083186"/>
                </a:cubicBezTo>
                <a:cubicBezTo>
                  <a:pt x="2689737" y="1074531"/>
                  <a:pt x="2677099" y="1059768"/>
                  <a:pt x="2676515" y="1030775"/>
                </a:cubicBezTo>
                <a:cubicBezTo>
                  <a:pt x="2675453" y="976452"/>
                  <a:pt x="2673275" y="921969"/>
                  <a:pt x="2664461" y="868124"/>
                </a:cubicBezTo>
                <a:cubicBezTo>
                  <a:pt x="2656495" y="843538"/>
                  <a:pt x="2639078" y="828457"/>
                  <a:pt x="2616298" y="817518"/>
                </a:cubicBezTo>
                <a:cubicBezTo>
                  <a:pt x="2591817" y="805730"/>
                  <a:pt x="2565373" y="797924"/>
                  <a:pt x="2542592" y="782524"/>
                </a:cubicBezTo>
                <a:cubicBezTo>
                  <a:pt x="2511846" y="770682"/>
                  <a:pt x="2498252" y="748645"/>
                  <a:pt x="2502925" y="715722"/>
                </a:cubicBezTo>
                <a:cubicBezTo>
                  <a:pt x="2507173" y="701650"/>
                  <a:pt x="2581569" y="178704"/>
                  <a:pt x="2574560" y="145462"/>
                </a:cubicBezTo>
                <a:cubicBezTo>
                  <a:pt x="2561922" y="113283"/>
                  <a:pt x="2536486" y="97936"/>
                  <a:pt x="2504199" y="90289"/>
                </a:cubicBezTo>
                <a:cubicBezTo>
                  <a:pt x="2463471" y="80677"/>
                  <a:pt x="2239063" y="66977"/>
                  <a:pt x="2168384" y="62145"/>
                </a:cubicBezTo>
                <a:cubicBezTo>
                  <a:pt x="2067385" y="55189"/>
                  <a:pt x="1344191" y="6494"/>
                  <a:pt x="1230553" y="228"/>
                </a:cubicBezTo>
                <a:close/>
              </a:path>
            </a:pathLst>
          </a:custGeom>
          <a:solidFill>
            <a:schemeClr val="accent1"/>
          </a:solidFill>
          <a:ln w="4638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83FA40AF-271E-3AFE-F4B9-4B9D593C7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200" y="846000"/>
            <a:ext cx="7237240" cy="6296399"/>
          </a:xfrm>
          <a:prstGeom prst="rect">
            <a:avLst/>
          </a:prstGeom>
        </p:spPr>
      </p:pic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BFB64AB5-3F56-699B-AE6A-2DFFB7D0E601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Developer Tools - Sources</a:t>
            </a:r>
          </a:p>
        </p:txBody>
      </p:sp>
    </p:spTree>
    <p:extLst>
      <p:ext uri="{BB962C8B-B14F-4D97-AF65-F5344CB8AC3E}">
        <p14:creationId xmlns:p14="http://schemas.microsoft.com/office/powerpoint/2010/main" val="1589789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298110B-AA7B-4E20-B910-1E6858FE598E}"/>
              </a:ext>
            </a:extLst>
          </p:cNvPr>
          <p:cNvSpPr/>
          <p:nvPr/>
        </p:nvSpPr>
        <p:spPr>
          <a:xfrm>
            <a:off x="424341" y="1535786"/>
            <a:ext cx="3518821" cy="3786428"/>
          </a:xfrm>
          <a:custGeom>
            <a:avLst/>
            <a:gdLst>
              <a:gd name="connsiteX0" fmla="*/ 3598673 w 4482092"/>
              <a:gd name="connsiteY0" fmla="*/ 3923814 h 4822957"/>
              <a:gd name="connsiteX1" fmla="*/ 3583287 w 4482092"/>
              <a:gd name="connsiteY1" fmla="*/ 3932186 h 4822957"/>
              <a:gd name="connsiteX2" fmla="*/ 3644856 w 4482092"/>
              <a:gd name="connsiteY2" fmla="*/ 4022595 h 4822957"/>
              <a:gd name="connsiteX3" fmla="*/ 3751517 w 4482092"/>
              <a:gd name="connsiteY3" fmla="*/ 4046843 h 4822957"/>
              <a:gd name="connsiteX4" fmla="*/ 3689948 w 4482092"/>
              <a:gd name="connsiteY4" fmla="*/ 3956434 h 4822957"/>
              <a:gd name="connsiteX5" fmla="*/ 3598673 w 4482092"/>
              <a:gd name="connsiteY5" fmla="*/ 3923814 h 4822957"/>
              <a:gd name="connsiteX6" fmla="*/ 1811291 w 4482092"/>
              <a:gd name="connsiteY6" fmla="*/ 3697637 h 4822957"/>
              <a:gd name="connsiteX7" fmla="*/ 2107636 w 4482092"/>
              <a:gd name="connsiteY7" fmla="*/ 3745392 h 4822957"/>
              <a:gd name="connsiteX8" fmla="*/ 2295615 w 4482092"/>
              <a:gd name="connsiteY8" fmla="*/ 3821221 h 4822957"/>
              <a:gd name="connsiteX9" fmla="*/ 2333211 w 4482092"/>
              <a:gd name="connsiteY9" fmla="*/ 3845330 h 4822957"/>
              <a:gd name="connsiteX10" fmla="*/ 2283403 w 4482092"/>
              <a:gd name="connsiteY10" fmla="*/ 3893121 h 4822957"/>
              <a:gd name="connsiteX11" fmla="*/ 2064358 w 4482092"/>
              <a:gd name="connsiteY11" fmla="*/ 3999697 h 4822957"/>
              <a:gd name="connsiteX12" fmla="*/ 1636570 w 4482092"/>
              <a:gd name="connsiteY12" fmla="*/ 4054444 h 4822957"/>
              <a:gd name="connsiteX13" fmla="*/ 1426233 w 4482092"/>
              <a:gd name="connsiteY13" fmla="*/ 3890200 h 4822957"/>
              <a:gd name="connsiteX14" fmla="*/ 1491867 w 4482092"/>
              <a:gd name="connsiteY14" fmla="*/ 3790581 h 4822957"/>
              <a:gd name="connsiteX15" fmla="*/ 1698646 w 4482092"/>
              <a:gd name="connsiteY15" fmla="*/ 3708114 h 4822957"/>
              <a:gd name="connsiteX16" fmla="*/ 1811291 w 4482092"/>
              <a:gd name="connsiteY16" fmla="*/ 3697637 h 4822957"/>
              <a:gd name="connsiteX17" fmla="*/ 707606 w 4482092"/>
              <a:gd name="connsiteY17" fmla="*/ 2309944 h 4822957"/>
              <a:gd name="connsiteX18" fmla="*/ 959999 w 4482092"/>
              <a:gd name="connsiteY18" fmla="*/ 2427512 h 4822957"/>
              <a:gd name="connsiteX19" fmla="*/ 1097958 w 4482092"/>
              <a:gd name="connsiteY19" fmla="*/ 2524528 h 4822957"/>
              <a:gd name="connsiteX20" fmla="*/ 1239581 w 4482092"/>
              <a:gd name="connsiteY20" fmla="*/ 2662487 h 4822957"/>
              <a:gd name="connsiteX21" fmla="*/ 1284823 w 4482092"/>
              <a:gd name="connsiteY21" fmla="*/ 2798215 h 4822957"/>
              <a:gd name="connsiteX22" fmla="*/ 1289071 w 4482092"/>
              <a:gd name="connsiteY22" fmla="*/ 2868043 h 4822957"/>
              <a:gd name="connsiteX23" fmla="*/ 1254608 w 4482092"/>
              <a:gd name="connsiteY23" fmla="*/ 2836820 h 4822957"/>
              <a:gd name="connsiteX24" fmla="*/ 740902 w 4482092"/>
              <a:gd name="connsiteY24" fmla="*/ 2349292 h 4822957"/>
              <a:gd name="connsiteX25" fmla="*/ 704952 w 4482092"/>
              <a:gd name="connsiteY25" fmla="*/ 2314191 h 4822957"/>
              <a:gd name="connsiteX26" fmla="*/ 707606 w 4482092"/>
              <a:gd name="connsiteY26" fmla="*/ 2309944 h 4822957"/>
              <a:gd name="connsiteX27" fmla="*/ 786516 w 4482092"/>
              <a:gd name="connsiteY27" fmla="*/ 1152378 h 4822957"/>
              <a:gd name="connsiteX28" fmla="*/ 2091758 w 4482092"/>
              <a:gd name="connsiteY28" fmla="*/ 1275786 h 4822957"/>
              <a:gd name="connsiteX29" fmla="*/ 2138593 w 4482092"/>
              <a:gd name="connsiteY29" fmla="*/ 1309878 h 4822957"/>
              <a:gd name="connsiteX30" fmla="*/ 2142151 w 4482092"/>
              <a:gd name="connsiteY30" fmla="*/ 1507630 h 4822957"/>
              <a:gd name="connsiteX31" fmla="*/ 2114911 w 4482092"/>
              <a:gd name="connsiteY31" fmla="*/ 1546022 h 4822957"/>
              <a:gd name="connsiteX32" fmla="*/ 821776 w 4482092"/>
              <a:gd name="connsiteY32" fmla="*/ 1425905 h 4822957"/>
              <a:gd name="connsiteX33" fmla="*/ 767346 w 4482092"/>
              <a:gd name="connsiteY33" fmla="*/ 1415126 h 4822957"/>
              <a:gd name="connsiteX34" fmla="*/ 755558 w 4482092"/>
              <a:gd name="connsiteY34" fmla="*/ 1388203 h 4822957"/>
              <a:gd name="connsiteX35" fmla="*/ 755611 w 4482092"/>
              <a:gd name="connsiteY35" fmla="*/ 1179937 h 4822957"/>
              <a:gd name="connsiteX36" fmla="*/ 786516 w 4482092"/>
              <a:gd name="connsiteY36" fmla="*/ 1152378 h 4822957"/>
              <a:gd name="connsiteX37" fmla="*/ 1230553 w 4482092"/>
              <a:gd name="connsiteY37" fmla="*/ 228 h 4822957"/>
              <a:gd name="connsiteX38" fmla="*/ 1149042 w 4482092"/>
              <a:gd name="connsiteY38" fmla="*/ 46427 h 4822957"/>
              <a:gd name="connsiteX39" fmla="*/ 707395 w 4482092"/>
              <a:gd name="connsiteY39" fmla="*/ 934501 h 4822957"/>
              <a:gd name="connsiteX40" fmla="*/ 588340 w 4482092"/>
              <a:gd name="connsiteY40" fmla="*/ 1122482 h 4822957"/>
              <a:gd name="connsiteX41" fmla="*/ 266278 w 4482092"/>
              <a:gd name="connsiteY41" fmla="*/ 1412205 h 4822957"/>
              <a:gd name="connsiteX42" fmla="*/ 270208 w 4482092"/>
              <a:gd name="connsiteY42" fmla="*/ 1453944 h 4822957"/>
              <a:gd name="connsiteX43" fmla="*/ 1131943 w 4482092"/>
              <a:gd name="connsiteY43" fmla="*/ 1772607 h 4822957"/>
              <a:gd name="connsiteX44" fmla="*/ 1487035 w 4482092"/>
              <a:gd name="connsiteY44" fmla="*/ 1900264 h 4822957"/>
              <a:gd name="connsiteX45" fmla="*/ 1507055 w 4482092"/>
              <a:gd name="connsiteY45" fmla="*/ 2004237 h 4822957"/>
              <a:gd name="connsiteX46" fmla="*/ 1504293 w 4482092"/>
              <a:gd name="connsiteY46" fmla="*/ 2023247 h 4822957"/>
              <a:gd name="connsiteX47" fmla="*/ 1472272 w 4482092"/>
              <a:gd name="connsiteY47" fmla="*/ 2048737 h 4822957"/>
              <a:gd name="connsiteX48" fmla="*/ 302759 w 4482092"/>
              <a:gd name="connsiteY48" fmla="*/ 1639109 h 4822957"/>
              <a:gd name="connsiteX49" fmla="*/ 287944 w 4482092"/>
              <a:gd name="connsiteY49" fmla="*/ 1639799 h 4822957"/>
              <a:gd name="connsiteX50" fmla="*/ 282846 w 4482092"/>
              <a:gd name="connsiteY50" fmla="*/ 1688281 h 4822957"/>
              <a:gd name="connsiteX51" fmla="*/ 1332031 w 4482092"/>
              <a:gd name="connsiteY51" fmla="*/ 2106670 h 4822957"/>
              <a:gd name="connsiteX52" fmla="*/ 1382478 w 4482092"/>
              <a:gd name="connsiteY52" fmla="*/ 2201138 h 4822957"/>
              <a:gd name="connsiteX53" fmla="*/ 1390921 w 4482092"/>
              <a:gd name="connsiteY53" fmla="*/ 2446894 h 4822957"/>
              <a:gd name="connsiteX54" fmla="*/ 1358104 w 4482092"/>
              <a:gd name="connsiteY54" fmla="*/ 2459160 h 4822957"/>
              <a:gd name="connsiteX55" fmla="*/ 557382 w 4482092"/>
              <a:gd name="connsiteY55" fmla="*/ 1868615 h 4822957"/>
              <a:gd name="connsiteX56" fmla="*/ 542142 w 4482092"/>
              <a:gd name="connsiteY56" fmla="*/ 1863730 h 4822957"/>
              <a:gd name="connsiteX57" fmla="*/ 550957 w 4482092"/>
              <a:gd name="connsiteY57" fmla="*/ 2028239 h 4822957"/>
              <a:gd name="connsiteX58" fmla="*/ 604802 w 4482092"/>
              <a:gd name="connsiteY58" fmla="*/ 2103484 h 4822957"/>
              <a:gd name="connsiteX59" fmla="*/ 1062646 w 4482092"/>
              <a:gd name="connsiteY59" fmla="*/ 2340902 h 4822957"/>
              <a:gd name="connsiteX60" fmla="*/ 1111233 w 4482092"/>
              <a:gd name="connsiteY60" fmla="*/ 2382481 h 4822957"/>
              <a:gd name="connsiteX61" fmla="*/ 975984 w 4482092"/>
              <a:gd name="connsiteY61" fmla="*/ 2345947 h 4822957"/>
              <a:gd name="connsiteX62" fmla="*/ 674205 w 4482092"/>
              <a:gd name="connsiteY62" fmla="*/ 2236291 h 4822957"/>
              <a:gd name="connsiteX63" fmla="*/ 627794 w 4482092"/>
              <a:gd name="connsiteY63" fmla="*/ 2164020 h 4822957"/>
              <a:gd name="connsiteX64" fmla="*/ 626839 w 4482092"/>
              <a:gd name="connsiteY64" fmla="*/ 2162533 h 4822957"/>
              <a:gd name="connsiteX65" fmla="*/ 582446 w 4482092"/>
              <a:gd name="connsiteY65" fmla="*/ 2277552 h 4822957"/>
              <a:gd name="connsiteX66" fmla="*/ 631352 w 4482092"/>
              <a:gd name="connsiteY66" fmla="*/ 2340530 h 4822957"/>
              <a:gd name="connsiteX67" fmla="*/ 725237 w 4482092"/>
              <a:gd name="connsiteY67" fmla="*/ 2436910 h 4822957"/>
              <a:gd name="connsiteX68" fmla="*/ 728316 w 4482092"/>
              <a:gd name="connsiteY68" fmla="*/ 2455708 h 4822957"/>
              <a:gd name="connsiteX69" fmla="*/ 573843 w 4482092"/>
              <a:gd name="connsiteY69" fmla="*/ 2564779 h 4822957"/>
              <a:gd name="connsiteX70" fmla="*/ 401899 w 4482092"/>
              <a:gd name="connsiteY70" fmla="*/ 2618093 h 4822957"/>
              <a:gd name="connsiteX71" fmla="*/ 74103 w 4482092"/>
              <a:gd name="connsiteY71" fmla="*/ 2747290 h 4822957"/>
              <a:gd name="connsiteX72" fmla="*/ 2893 w 4482092"/>
              <a:gd name="connsiteY72" fmla="*/ 2900011 h 4822957"/>
              <a:gd name="connsiteX73" fmla="*/ 44152 w 4482092"/>
              <a:gd name="connsiteY73" fmla="*/ 2973717 h 4822957"/>
              <a:gd name="connsiteX74" fmla="*/ 537681 w 4482092"/>
              <a:gd name="connsiteY74" fmla="*/ 3442871 h 4822957"/>
              <a:gd name="connsiteX75" fmla="*/ 564072 w 4482092"/>
              <a:gd name="connsiteY75" fmla="*/ 3630851 h 4822957"/>
              <a:gd name="connsiteX76" fmla="*/ 520263 w 4482092"/>
              <a:gd name="connsiteY76" fmla="*/ 3697600 h 4822957"/>
              <a:gd name="connsiteX77" fmla="*/ 422981 w 4482092"/>
              <a:gd name="connsiteY77" fmla="*/ 3822070 h 4822957"/>
              <a:gd name="connsiteX78" fmla="*/ 376623 w 4482092"/>
              <a:gd name="connsiteY78" fmla="*/ 4129105 h 4822957"/>
              <a:gd name="connsiteX79" fmla="*/ 714138 w 4482092"/>
              <a:gd name="connsiteY79" fmla="*/ 4397800 h 4822957"/>
              <a:gd name="connsiteX80" fmla="*/ 1166299 w 4482092"/>
              <a:gd name="connsiteY80" fmla="*/ 4516643 h 4822957"/>
              <a:gd name="connsiteX81" fmla="*/ 1481778 w 4482092"/>
              <a:gd name="connsiteY81" fmla="*/ 4549247 h 4822957"/>
              <a:gd name="connsiteX82" fmla="*/ 1738366 w 4482092"/>
              <a:gd name="connsiteY82" fmla="*/ 4540432 h 4822957"/>
              <a:gd name="connsiteX83" fmla="*/ 1985607 w 4482092"/>
              <a:gd name="connsiteY83" fmla="*/ 4527369 h 4822957"/>
              <a:gd name="connsiteX84" fmla="*/ 2210653 w 4482092"/>
              <a:gd name="connsiteY84" fmla="*/ 4495508 h 4822957"/>
              <a:gd name="connsiteX85" fmla="*/ 2462621 w 4482092"/>
              <a:gd name="connsiteY85" fmla="*/ 4401146 h 4822957"/>
              <a:gd name="connsiteX86" fmla="*/ 2560700 w 4482092"/>
              <a:gd name="connsiteY86" fmla="*/ 4328503 h 4822957"/>
              <a:gd name="connsiteX87" fmla="*/ 2601004 w 4482092"/>
              <a:gd name="connsiteY87" fmla="*/ 4066021 h 4822957"/>
              <a:gd name="connsiteX88" fmla="*/ 2560700 w 4482092"/>
              <a:gd name="connsiteY88" fmla="*/ 3992633 h 4822957"/>
              <a:gd name="connsiteX89" fmla="*/ 2437079 w 4482092"/>
              <a:gd name="connsiteY89" fmla="*/ 3839222 h 4822957"/>
              <a:gd name="connsiteX90" fmla="*/ 2676515 w 4482092"/>
              <a:gd name="connsiteY90" fmla="*/ 3426302 h 4822957"/>
              <a:gd name="connsiteX91" fmla="*/ 2764346 w 4482092"/>
              <a:gd name="connsiteY91" fmla="*/ 3271565 h 4822957"/>
              <a:gd name="connsiteX92" fmla="*/ 3015091 w 4482092"/>
              <a:gd name="connsiteY92" fmla="*/ 3248996 h 4822957"/>
              <a:gd name="connsiteX93" fmla="*/ 3301841 w 4482092"/>
              <a:gd name="connsiteY93" fmla="*/ 3326684 h 4822957"/>
              <a:gd name="connsiteX94" fmla="*/ 3556730 w 4482092"/>
              <a:gd name="connsiteY94" fmla="*/ 3484025 h 4822957"/>
              <a:gd name="connsiteX95" fmla="*/ 3348146 w 4482092"/>
              <a:gd name="connsiteY95" fmla="*/ 3678377 h 4822957"/>
              <a:gd name="connsiteX96" fmla="*/ 3238119 w 4482092"/>
              <a:gd name="connsiteY96" fmla="*/ 3892218 h 4822957"/>
              <a:gd name="connsiteX97" fmla="*/ 3339703 w 4482092"/>
              <a:gd name="connsiteY97" fmla="*/ 4025663 h 4822957"/>
              <a:gd name="connsiteX98" fmla="*/ 3379636 w 4482092"/>
              <a:gd name="connsiteY98" fmla="*/ 4067401 h 4822957"/>
              <a:gd name="connsiteX99" fmla="*/ 3410487 w 4482092"/>
              <a:gd name="connsiteY99" fmla="*/ 4150665 h 4822957"/>
              <a:gd name="connsiteX100" fmla="*/ 3395407 w 4482092"/>
              <a:gd name="connsiteY100" fmla="*/ 4194739 h 4822957"/>
              <a:gd name="connsiteX101" fmla="*/ 3420684 w 4482092"/>
              <a:gd name="connsiteY101" fmla="*/ 4228299 h 4822957"/>
              <a:gd name="connsiteX102" fmla="*/ 3766535 w 4482092"/>
              <a:gd name="connsiteY102" fmla="*/ 4441502 h 4822957"/>
              <a:gd name="connsiteX103" fmla="*/ 3964977 w 4482092"/>
              <a:gd name="connsiteY103" fmla="*/ 4652370 h 4822957"/>
              <a:gd name="connsiteX104" fmla="*/ 4200377 w 4482092"/>
              <a:gd name="connsiteY104" fmla="*/ 4814491 h 4822957"/>
              <a:gd name="connsiteX105" fmla="*/ 4455956 w 4482092"/>
              <a:gd name="connsiteY105" fmla="*/ 4727296 h 4822957"/>
              <a:gd name="connsiteX106" fmla="*/ 4466046 w 4482092"/>
              <a:gd name="connsiteY106" fmla="*/ 4534697 h 4822957"/>
              <a:gd name="connsiteX107" fmla="*/ 4361063 w 4482092"/>
              <a:gd name="connsiteY107" fmla="*/ 4366683 h 4822957"/>
              <a:gd name="connsiteX108" fmla="*/ 3855003 w 4482092"/>
              <a:gd name="connsiteY108" fmla="*/ 3987429 h 4822957"/>
              <a:gd name="connsiteX109" fmla="*/ 3786236 w 4482092"/>
              <a:gd name="connsiteY109" fmla="*/ 4002458 h 4822957"/>
              <a:gd name="connsiteX110" fmla="*/ 3799777 w 4482092"/>
              <a:gd name="connsiteY110" fmla="*/ 4055453 h 4822957"/>
              <a:gd name="connsiteX111" fmla="*/ 3702176 w 4482092"/>
              <a:gd name="connsiteY111" fmla="*/ 4087315 h 4822957"/>
              <a:gd name="connsiteX112" fmla="*/ 3583865 w 4482092"/>
              <a:gd name="connsiteY112" fmla="*/ 4022848 h 4822957"/>
              <a:gd name="connsiteX113" fmla="*/ 3506390 w 4482092"/>
              <a:gd name="connsiteY113" fmla="*/ 4041063 h 4822957"/>
              <a:gd name="connsiteX114" fmla="*/ 3327808 w 4482092"/>
              <a:gd name="connsiteY114" fmla="*/ 3920044 h 4822957"/>
              <a:gd name="connsiteX115" fmla="*/ 3295947 w 4482092"/>
              <a:gd name="connsiteY115" fmla="*/ 3838373 h 4822957"/>
              <a:gd name="connsiteX116" fmla="*/ 3339490 w 4482092"/>
              <a:gd name="connsiteY116" fmla="*/ 3757976 h 4822957"/>
              <a:gd name="connsiteX117" fmla="*/ 3550465 w 4482092"/>
              <a:gd name="connsiteY117" fmla="*/ 3586511 h 4822957"/>
              <a:gd name="connsiteX118" fmla="*/ 3614982 w 4482092"/>
              <a:gd name="connsiteY118" fmla="*/ 3507283 h 4822957"/>
              <a:gd name="connsiteX119" fmla="*/ 3492158 w 4482092"/>
              <a:gd name="connsiteY119" fmla="*/ 3343198 h 4822957"/>
              <a:gd name="connsiteX120" fmla="*/ 2946855 w 4482092"/>
              <a:gd name="connsiteY120" fmla="*/ 3184637 h 4822957"/>
              <a:gd name="connsiteX121" fmla="*/ 2761265 w 4482092"/>
              <a:gd name="connsiteY121" fmla="*/ 3203381 h 4822957"/>
              <a:gd name="connsiteX122" fmla="*/ 2602757 w 4482092"/>
              <a:gd name="connsiteY122" fmla="*/ 3470856 h 4822957"/>
              <a:gd name="connsiteX123" fmla="*/ 2446106 w 4482092"/>
              <a:gd name="connsiteY123" fmla="*/ 3748259 h 4822957"/>
              <a:gd name="connsiteX124" fmla="*/ 2401447 w 4482092"/>
              <a:gd name="connsiteY124" fmla="*/ 3786651 h 4822957"/>
              <a:gd name="connsiteX125" fmla="*/ 2300289 w 4482092"/>
              <a:gd name="connsiteY125" fmla="*/ 3769978 h 4822957"/>
              <a:gd name="connsiteX126" fmla="*/ 1502434 w 4482092"/>
              <a:gd name="connsiteY126" fmla="*/ 3724257 h 4822957"/>
              <a:gd name="connsiteX127" fmla="*/ 1377751 w 4482092"/>
              <a:gd name="connsiteY127" fmla="*/ 3926629 h 4822957"/>
              <a:gd name="connsiteX128" fmla="*/ 1442695 w 4482092"/>
              <a:gd name="connsiteY128" fmla="*/ 4013927 h 4822957"/>
              <a:gd name="connsiteX129" fmla="*/ 1880785 w 4482092"/>
              <a:gd name="connsiteY129" fmla="*/ 4112644 h 4822957"/>
              <a:gd name="connsiteX130" fmla="*/ 2302997 w 4482092"/>
              <a:gd name="connsiteY130" fmla="*/ 3930611 h 4822957"/>
              <a:gd name="connsiteX131" fmla="*/ 2400385 w 4482092"/>
              <a:gd name="connsiteY131" fmla="*/ 3888076 h 4822957"/>
              <a:gd name="connsiteX132" fmla="*/ 2564629 w 4482092"/>
              <a:gd name="connsiteY132" fmla="*/ 4113121 h 4822957"/>
              <a:gd name="connsiteX133" fmla="*/ 2565214 w 4482092"/>
              <a:gd name="connsiteY133" fmla="*/ 4115193 h 4822957"/>
              <a:gd name="connsiteX134" fmla="*/ 2563621 w 4482092"/>
              <a:gd name="connsiteY134" fmla="*/ 4200527 h 4822957"/>
              <a:gd name="connsiteX135" fmla="*/ 2448708 w 4482092"/>
              <a:gd name="connsiteY135" fmla="*/ 4342150 h 4822957"/>
              <a:gd name="connsiteX136" fmla="*/ 2180757 w 4482092"/>
              <a:gd name="connsiteY136" fmla="*/ 4439220 h 4822957"/>
              <a:gd name="connsiteX137" fmla="*/ 1688821 w 4482092"/>
              <a:gd name="connsiteY137" fmla="*/ 4489825 h 4822957"/>
              <a:gd name="connsiteX138" fmla="*/ 1526755 w 4482092"/>
              <a:gd name="connsiteY138" fmla="*/ 4490835 h 4822957"/>
              <a:gd name="connsiteX139" fmla="*/ 1048839 w 4482092"/>
              <a:gd name="connsiteY139" fmla="*/ 4442830 h 4822957"/>
              <a:gd name="connsiteX140" fmla="*/ 677286 w 4482092"/>
              <a:gd name="connsiteY140" fmla="*/ 4312412 h 4822957"/>
              <a:gd name="connsiteX141" fmla="*/ 432327 w 4482092"/>
              <a:gd name="connsiteY141" fmla="*/ 4121247 h 4822957"/>
              <a:gd name="connsiteX142" fmla="*/ 408431 w 4482092"/>
              <a:gd name="connsiteY142" fmla="*/ 4021681 h 4822957"/>
              <a:gd name="connsiteX143" fmla="*/ 430363 w 4482092"/>
              <a:gd name="connsiteY143" fmla="*/ 3934063 h 4822957"/>
              <a:gd name="connsiteX144" fmla="*/ 533911 w 4482092"/>
              <a:gd name="connsiteY144" fmla="*/ 3772739 h 4822957"/>
              <a:gd name="connsiteX145" fmla="*/ 647442 w 4482092"/>
              <a:gd name="connsiteY145" fmla="*/ 3587520 h 4822957"/>
              <a:gd name="connsiteX146" fmla="*/ 583720 w 4482092"/>
              <a:gd name="connsiteY146" fmla="*/ 3418232 h 4822957"/>
              <a:gd name="connsiteX147" fmla="*/ 330797 w 4482092"/>
              <a:gd name="connsiteY147" fmla="*/ 3177256 h 4822957"/>
              <a:gd name="connsiteX148" fmla="*/ 118071 w 4482092"/>
              <a:gd name="connsiteY148" fmla="*/ 2971274 h 4822957"/>
              <a:gd name="connsiteX149" fmla="*/ 67943 w 4482092"/>
              <a:gd name="connsiteY149" fmla="*/ 2882541 h 4822957"/>
              <a:gd name="connsiteX150" fmla="*/ 78510 w 4482092"/>
              <a:gd name="connsiteY150" fmla="*/ 2820306 h 4822957"/>
              <a:gd name="connsiteX151" fmla="*/ 159384 w 4482092"/>
              <a:gd name="connsiteY151" fmla="*/ 2754990 h 4822957"/>
              <a:gd name="connsiteX152" fmla="*/ 516175 w 4482092"/>
              <a:gd name="connsiteY152" fmla="*/ 2640238 h 4822957"/>
              <a:gd name="connsiteX153" fmla="*/ 555948 w 4482092"/>
              <a:gd name="connsiteY153" fmla="*/ 2639069 h 4822957"/>
              <a:gd name="connsiteX154" fmla="*/ 1695565 w 4482092"/>
              <a:gd name="connsiteY154" fmla="*/ 3060167 h 4822957"/>
              <a:gd name="connsiteX155" fmla="*/ 1764810 w 4482092"/>
              <a:gd name="connsiteY155" fmla="*/ 3134243 h 4822957"/>
              <a:gd name="connsiteX156" fmla="*/ 1784087 w 4482092"/>
              <a:gd name="connsiteY156" fmla="*/ 3316595 h 4822957"/>
              <a:gd name="connsiteX157" fmla="*/ 1765979 w 4482092"/>
              <a:gd name="connsiteY157" fmla="*/ 3326207 h 4822957"/>
              <a:gd name="connsiteX158" fmla="*/ 698951 w 4482092"/>
              <a:gd name="connsiteY158" fmla="*/ 2934846 h 4822957"/>
              <a:gd name="connsiteX159" fmla="*/ 670967 w 4482092"/>
              <a:gd name="connsiteY159" fmla="*/ 2895604 h 4822957"/>
              <a:gd name="connsiteX160" fmla="*/ 655195 w 4482092"/>
              <a:gd name="connsiteY160" fmla="*/ 2891144 h 4822957"/>
              <a:gd name="connsiteX161" fmla="*/ 617015 w 4482092"/>
              <a:gd name="connsiteY161" fmla="*/ 2930119 h 4822957"/>
              <a:gd name="connsiteX162" fmla="*/ 617547 w 4482092"/>
              <a:gd name="connsiteY162" fmla="*/ 2962300 h 4822957"/>
              <a:gd name="connsiteX163" fmla="*/ 663161 w 4482092"/>
              <a:gd name="connsiteY163" fmla="*/ 2994586 h 4822957"/>
              <a:gd name="connsiteX164" fmla="*/ 1739640 w 4482092"/>
              <a:gd name="connsiteY164" fmla="*/ 3424072 h 4822957"/>
              <a:gd name="connsiteX165" fmla="*/ 1867668 w 4482092"/>
              <a:gd name="connsiteY165" fmla="*/ 3395345 h 4822957"/>
              <a:gd name="connsiteX166" fmla="*/ 2981531 w 4482092"/>
              <a:gd name="connsiteY166" fmla="*/ 2249143 h 4822957"/>
              <a:gd name="connsiteX167" fmla="*/ 3015570 w 4482092"/>
              <a:gd name="connsiteY167" fmla="*/ 2193438 h 4822957"/>
              <a:gd name="connsiteX168" fmla="*/ 3017693 w 4482092"/>
              <a:gd name="connsiteY168" fmla="*/ 2014167 h 4822957"/>
              <a:gd name="connsiteX169" fmla="*/ 2964327 w 4482092"/>
              <a:gd name="connsiteY169" fmla="*/ 1907910 h 4822957"/>
              <a:gd name="connsiteX170" fmla="*/ 2966291 w 4482092"/>
              <a:gd name="connsiteY170" fmla="*/ 1829426 h 4822957"/>
              <a:gd name="connsiteX171" fmla="*/ 3066707 w 4482092"/>
              <a:gd name="connsiteY171" fmla="*/ 1778873 h 4822957"/>
              <a:gd name="connsiteX172" fmla="*/ 3072283 w 4482092"/>
              <a:gd name="connsiteY172" fmla="*/ 1759651 h 4822957"/>
              <a:gd name="connsiteX173" fmla="*/ 3070955 w 4482092"/>
              <a:gd name="connsiteY173" fmla="*/ 1404930 h 4822957"/>
              <a:gd name="connsiteX174" fmla="*/ 3055609 w 4482092"/>
              <a:gd name="connsiteY174" fmla="*/ 1321189 h 4822957"/>
              <a:gd name="connsiteX175" fmla="*/ 3003940 w 4482092"/>
              <a:gd name="connsiteY175" fmla="*/ 1263626 h 4822957"/>
              <a:gd name="connsiteX176" fmla="*/ 2714589 w 4482092"/>
              <a:gd name="connsiteY176" fmla="*/ 1083186 h 4822957"/>
              <a:gd name="connsiteX177" fmla="*/ 2676515 w 4482092"/>
              <a:gd name="connsiteY177" fmla="*/ 1030775 h 4822957"/>
              <a:gd name="connsiteX178" fmla="*/ 2664461 w 4482092"/>
              <a:gd name="connsiteY178" fmla="*/ 868124 h 4822957"/>
              <a:gd name="connsiteX179" fmla="*/ 2616298 w 4482092"/>
              <a:gd name="connsiteY179" fmla="*/ 817518 h 4822957"/>
              <a:gd name="connsiteX180" fmla="*/ 2542592 w 4482092"/>
              <a:gd name="connsiteY180" fmla="*/ 782524 h 4822957"/>
              <a:gd name="connsiteX181" fmla="*/ 2502925 w 4482092"/>
              <a:gd name="connsiteY181" fmla="*/ 715722 h 4822957"/>
              <a:gd name="connsiteX182" fmla="*/ 2574560 w 4482092"/>
              <a:gd name="connsiteY182" fmla="*/ 145462 h 4822957"/>
              <a:gd name="connsiteX183" fmla="*/ 2504199 w 4482092"/>
              <a:gd name="connsiteY183" fmla="*/ 90289 h 4822957"/>
              <a:gd name="connsiteX184" fmla="*/ 2168384 w 4482092"/>
              <a:gd name="connsiteY184" fmla="*/ 62145 h 4822957"/>
              <a:gd name="connsiteX185" fmla="*/ 1230553 w 4482092"/>
              <a:gd name="connsiteY185" fmla="*/ 228 h 4822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4482092" h="4822957">
                <a:moveTo>
                  <a:pt x="3598673" y="3923814"/>
                </a:moveTo>
                <a:cubicBezTo>
                  <a:pt x="3591720" y="3924871"/>
                  <a:pt x="3586400" y="3927618"/>
                  <a:pt x="3583287" y="3932186"/>
                </a:cubicBezTo>
                <a:cubicBezTo>
                  <a:pt x="3570835" y="3950456"/>
                  <a:pt x="3598400" y="3990933"/>
                  <a:pt x="3644856" y="4022595"/>
                </a:cubicBezTo>
                <a:cubicBezTo>
                  <a:pt x="3691311" y="4054256"/>
                  <a:pt x="3739065" y="4065113"/>
                  <a:pt x="3751517" y="4046843"/>
                </a:cubicBezTo>
                <a:cubicBezTo>
                  <a:pt x="3763969" y="4028572"/>
                  <a:pt x="3736403" y="3988095"/>
                  <a:pt x="3689948" y="3956434"/>
                </a:cubicBezTo>
                <a:cubicBezTo>
                  <a:pt x="3655107" y="3932687"/>
                  <a:pt x="3619535" y="3920644"/>
                  <a:pt x="3598673" y="3923814"/>
                </a:cubicBezTo>
                <a:close/>
                <a:moveTo>
                  <a:pt x="1811291" y="3697637"/>
                </a:moveTo>
                <a:cubicBezTo>
                  <a:pt x="1925052" y="3696754"/>
                  <a:pt x="2037582" y="3721655"/>
                  <a:pt x="2107636" y="3745392"/>
                </a:cubicBezTo>
                <a:cubicBezTo>
                  <a:pt x="2171729" y="3767110"/>
                  <a:pt x="2235664" y="3789307"/>
                  <a:pt x="2295615" y="3821221"/>
                </a:cubicBezTo>
                <a:cubicBezTo>
                  <a:pt x="2302254" y="3824726"/>
                  <a:pt x="2328220" y="3828390"/>
                  <a:pt x="2333211" y="3845330"/>
                </a:cubicBezTo>
                <a:cubicBezTo>
                  <a:pt x="2333318" y="3873208"/>
                  <a:pt x="2298377" y="3883084"/>
                  <a:pt x="2283403" y="3893121"/>
                </a:cubicBezTo>
                <a:cubicBezTo>
                  <a:pt x="2235770" y="3925088"/>
                  <a:pt x="2075509" y="3994386"/>
                  <a:pt x="2064358" y="3999697"/>
                </a:cubicBezTo>
                <a:cubicBezTo>
                  <a:pt x="1931178" y="4063206"/>
                  <a:pt x="1781696" y="4083332"/>
                  <a:pt x="1636570" y="4054444"/>
                </a:cubicBezTo>
                <a:cubicBezTo>
                  <a:pt x="1579538" y="4043080"/>
                  <a:pt x="1426233" y="3982756"/>
                  <a:pt x="1426233" y="3890200"/>
                </a:cubicBezTo>
                <a:cubicBezTo>
                  <a:pt x="1426233" y="3833434"/>
                  <a:pt x="1470839" y="3805078"/>
                  <a:pt x="1491867" y="3790581"/>
                </a:cubicBezTo>
                <a:cubicBezTo>
                  <a:pt x="1554102" y="3747781"/>
                  <a:pt x="1625365" y="3724257"/>
                  <a:pt x="1698646" y="3708114"/>
                </a:cubicBezTo>
                <a:cubicBezTo>
                  <a:pt x="1735313" y="3701091"/>
                  <a:pt x="1773370" y="3697932"/>
                  <a:pt x="1811291" y="3697637"/>
                </a:cubicBezTo>
                <a:close/>
                <a:moveTo>
                  <a:pt x="707606" y="2309944"/>
                </a:moveTo>
                <a:cubicBezTo>
                  <a:pt x="793260" y="2345734"/>
                  <a:pt x="878329" y="2382959"/>
                  <a:pt x="959999" y="2427512"/>
                </a:cubicBezTo>
                <a:cubicBezTo>
                  <a:pt x="1001737" y="2454753"/>
                  <a:pt x="1093179" y="2520280"/>
                  <a:pt x="1097958" y="2524528"/>
                </a:cubicBezTo>
                <a:cubicBezTo>
                  <a:pt x="1150529" y="2564992"/>
                  <a:pt x="1198161" y="2610606"/>
                  <a:pt x="1239581" y="2662487"/>
                </a:cubicBezTo>
                <a:cubicBezTo>
                  <a:pt x="1271176" y="2702048"/>
                  <a:pt x="1279089" y="2749840"/>
                  <a:pt x="1284823" y="2798215"/>
                </a:cubicBezTo>
                <a:cubicBezTo>
                  <a:pt x="1286629" y="2813508"/>
                  <a:pt x="1295709" y="2860504"/>
                  <a:pt x="1289071" y="2868043"/>
                </a:cubicBezTo>
                <a:cubicBezTo>
                  <a:pt x="1278717" y="2856095"/>
                  <a:pt x="1254396" y="2836767"/>
                  <a:pt x="1254608" y="2836820"/>
                </a:cubicBezTo>
                <a:cubicBezTo>
                  <a:pt x="1242289" y="2824023"/>
                  <a:pt x="740902" y="2349292"/>
                  <a:pt x="740902" y="2349292"/>
                </a:cubicBezTo>
                <a:cubicBezTo>
                  <a:pt x="728954" y="2337610"/>
                  <a:pt x="716953" y="2325875"/>
                  <a:pt x="704952" y="2314191"/>
                </a:cubicBezTo>
                <a:cubicBezTo>
                  <a:pt x="705855" y="2312758"/>
                  <a:pt x="706704" y="2311378"/>
                  <a:pt x="707606" y="2309944"/>
                </a:cubicBezTo>
                <a:close/>
                <a:moveTo>
                  <a:pt x="786516" y="1152378"/>
                </a:moveTo>
                <a:cubicBezTo>
                  <a:pt x="859107" y="1162414"/>
                  <a:pt x="1993361" y="1266229"/>
                  <a:pt x="2091758" y="1275786"/>
                </a:cubicBezTo>
                <a:cubicBezTo>
                  <a:pt x="2130363" y="1279557"/>
                  <a:pt x="2138223" y="1305365"/>
                  <a:pt x="2138593" y="1309878"/>
                </a:cubicBezTo>
                <a:cubicBezTo>
                  <a:pt x="2144063" y="1375724"/>
                  <a:pt x="2142523" y="1441676"/>
                  <a:pt x="2142151" y="1507630"/>
                </a:cubicBezTo>
                <a:cubicBezTo>
                  <a:pt x="2142045" y="1526746"/>
                  <a:pt x="2132487" y="1539171"/>
                  <a:pt x="2114911" y="1546022"/>
                </a:cubicBezTo>
                <a:cubicBezTo>
                  <a:pt x="2113583" y="1547030"/>
                  <a:pt x="832661" y="1425746"/>
                  <a:pt x="821776" y="1425905"/>
                </a:cubicBezTo>
                <a:cubicBezTo>
                  <a:pt x="802712" y="1426224"/>
                  <a:pt x="784445" y="1424312"/>
                  <a:pt x="767346" y="1415126"/>
                </a:cubicBezTo>
                <a:cubicBezTo>
                  <a:pt x="756460" y="1409231"/>
                  <a:pt x="755611" y="1398823"/>
                  <a:pt x="755558" y="1388203"/>
                </a:cubicBezTo>
                <a:cubicBezTo>
                  <a:pt x="755345" y="1318800"/>
                  <a:pt x="755186" y="1249342"/>
                  <a:pt x="755611" y="1179937"/>
                </a:cubicBezTo>
                <a:cubicBezTo>
                  <a:pt x="755770" y="1155723"/>
                  <a:pt x="763204" y="1149139"/>
                  <a:pt x="786516" y="1152378"/>
                </a:cubicBezTo>
                <a:close/>
                <a:moveTo>
                  <a:pt x="1230553" y="228"/>
                </a:moveTo>
                <a:cubicBezTo>
                  <a:pt x="1190408" y="-2002"/>
                  <a:pt x="1168265" y="12017"/>
                  <a:pt x="1149042" y="46427"/>
                </a:cubicBezTo>
                <a:cubicBezTo>
                  <a:pt x="987507" y="335354"/>
                  <a:pt x="842220" y="632352"/>
                  <a:pt x="707395" y="934501"/>
                </a:cubicBezTo>
                <a:cubicBezTo>
                  <a:pt x="676648" y="1003375"/>
                  <a:pt x="643035" y="1068796"/>
                  <a:pt x="588340" y="1122482"/>
                </a:cubicBezTo>
                <a:cubicBezTo>
                  <a:pt x="525043" y="1184558"/>
                  <a:pt x="305201" y="1371901"/>
                  <a:pt x="266278" y="1412205"/>
                </a:cubicBezTo>
                <a:cubicBezTo>
                  <a:pt x="248276" y="1430791"/>
                  <a:pt x="249073" y="1438649"/>
                  <a:pt x="270208" y="1453944"/>
                </a:cubicBezTo>
                <a:cubicBezTo>
                  <a:pt x="278598" y="1460050"/>
                  <a:pt x="1115906" y="1764270"/>
                  <a:pt x="1131943" y="1772607"/>
                </a:cubicBezTo>
                <a:cubicBezTo>
                  <a:pt x="1171238" y="1785988"/>
                  <a:pt x="1410568" y="1864048"/>
                  <a:pt x="1487035" y="1900264"/>
                </a:cubicBezTo>
                <a:cubicBezTo>
                  <a:pt x="1496381" y="1919061"/>
                  <a:pt x="1500841" y="1989847"/>
                  <a:pt x="1507055" y="2004237"/>
                </a:cubicBezTo>
                <a:cubicBezTo>
                  <a:pt x="1507055" y="2004237"/>
                  <a:pt x="1504823" y="2016876"/>
                  <a:pt x="1504293" y="2023247"/>
                </a:cubicBezTo>
                <a:cubicBezTo>
                  <a:pt x="1501903" y="2053038"/>
                  <a:pt x="1501054" y="2053781"/>
                  <a:pt x="1472272" y="2048737"/>
                </a:cubicBezTo>
                <a:cubicBezTo>
                  <a:pt x="1420445" y="2033656"/>
                  <a:pt x="381243" y="1680263"/>
                  <a:pt x="302759" y="1639109"/>
                </a:cubicBezTo>
                <a:cubicBezTo>
                  <a:pt x="297767" y="1636507"/>
                  <a:pt x="292828" y="1636879"/>
                  <a:pt x="287944" y="1639799"/>
                </a:cubicBezTo>
                <a:cubicBezTo>
                  <a:pt x="270898" y="1650049"/>
                  <a:pt x="267658" y="1675378"/>
                  <a:pt x="282846" y="1688281"/>
                </a:cubicBezTo>
                <a:cubicBezTo>
                  <a:pt x="293148" y="1696990"/>
                  <a:pt x="1326083" y="2104333"/>
                  <a:pt x="1332031" y="2106670"/>
                </a:cubicBezTo>
                <a:cubicBezTo>
                  <a:pt x="1364051" y="2130036"/>
                  <a:pt x="1377114" y="2163648"/>
                  <a:pt x="1382478" y="2201138"/>
                </a:cubicBezTo>
                <a:cubicBezTo>
                  <a:pt x="1391663" y="2265339"/>
                  <a:pt x="1395221" y="2429689"/>
                  <a:pt x="1390921" y="2446894"/>
                </a:cubicBezTo>
                <a:cubicBezTo>
                  <a:pt x="1386354" y="2472488"/>
                  <a:pt x="1379132" y="2475090"/>
                  <a:pt x="1358104" y="2459160"/>
                </a:cubicBezTo>
                <a:cubicBezTo>
                  <a:pt x="1322898" y="2432450"/>
                  <a:pt x="706704" y="1967969"/>
                  <a:pt x="557382" y="1868615"/>
                </a:cubicBezTo>
                <a:cubicBezTo>
                  <a:pt x="553346" y="1865906"/>
                  <a:pt x="549894" y="1861022"/>
                  <a:pt x="542142" y="1863730"/>
                </a:cubicBezTo>
                <a:cubicBezTo>
                  <a:pt x="545434" y="1918318"/>
                  <a:pt x="552072" y="1973385"/>
                  <a:pt x="550957" y="2028239"/>
                </a:cubicBezTo>
                <a:cubicBezTo>
                  <a:pt x="550107" y="2070190"/>
                  <a:pt x="565241" y="2082084"/>
                  <a:pt x="604802" y="2103484"/>
                </a:cubicBezTo>
                <a:cubicBezTo>
                  <a:pt x="704845" y="2152390"/>
                  <a:pt x="1038590" y="2330282"/>
                  <a:pt x="1062646" y="2340902"/>
                </a:cubicBezTo>
                <a:cubicBezTo>
                  <a:pt x="1078682" y="2352319"/>
                  <a:pt x="1094241" y="2364267"/>
                  <a:pt x="1111233" y="2382481"/>
                </a:cubicBezTo>
                <a:cubicBezTo>
                  <a:pt x="1061265" y="2375472"/>
                  <a:pt x="974549" y="2346213"/>
                  <a:pt x="975984" y="2345947"/>
                </a:cubicBezTo>
                <a:cubicBezTo>
                  <a:pt x="932280" y="2331291"/>
                  <a:pt x="729113" y="2263320"/>
                  <a:pt x="674205" y="2236291"/>
                </a:cubicBezTo>
                <a:cubicBezTo>
                  <a:pt x="644469" y="2221636"/>
                  <a:pt x="614520" y="2206555"/>
                  <a:pt x="627794" y="2164020"/>
                </a:cubicBezTo>
                <a:cubicBezTo>
                  <a:pt x="627901" y="2163648"/>
                  <a:pt x="627158" y="2163012"/>
                  <a:pt x="626839" y="2162533"/>
                </a:cubicBezTo>
                <a:cubicBezTo>
                  <a:pt x="573737" y="2180800"/>
                  <a:pt x="554461" y="2230769"/>
                  <a:pt x="582446" y="2277552"/>
                </a:cubicBezTo>
                <a:cubicBezTo>
                  <a:pt x="596199" y="2300545"/>
                  <a:pt x="612926" y="2321307"/>
                  <a:pt x="631352" y="2340530"/>
                </a:cubicBezTo>
                <a:cubicBezTo>
                  <a:pt x="662417" y="2372922"/>
                  <a:pt x="693907" y="2404837"/>
                  <a:pt x="725237" y="2436910"/>
                </a:cubicBezTo>
                <a:cubicBezTo>
                  <a:pt x="730600" y="2442433"/>
                  <a:pt x="737185" y="2446628"/>
                  <a:pt x="728316" y="2455708"/>
                </a:cubicBezTo>
                <a:cubicBezTo>
                  <a:pt x="683499" y="2501588"/>
                  <a:pt x="636025" y="2542954"/>
                  <a:pt x="573843" y="2564779"/>
                </a:cubicBezTo>
                <a:cubicBezTo>
                  <a:pt x="517130" y="2584692"/>
                  <a:pt x="459940" y="2602587"/>
                  <a:pt x="401899" y="2618093"/>
                </a:cubicBezTo>
                <a:cubicBezTo>
                  <a:pt x="362233" y="2625528"/>
                  <a:pt x="137825" y="2700348"/>
                  <a:pt x="74103" y="2747290"/>
                </a:cubicBezTo>
                <a:cubicBezTo>
                  <a:pt x="22912" y="2784993"/>
                  <a:pt x="-10277" y="2831457"/>
                  <a:pt x="2893" y="2900011"/>
                </a:cubicBezTo>
                <a:cubicBezTo>
                  <a:pt x="8574" y="2929589"/>
                  <a:pt x="24983" y="2952157"/>
                  <a:pt x="44152" y="2973717"/>
                </a:cubicBezTo>
                <a:cubicBezTo>
                  <a:pt x="117912" y="3056502"/>
                  <a:pt x="457763" y="3357907"/>
                  <a:pt x="537681" y="3442871"/>
                </a:cubicBezTo>
                <a:cubicBezTo>
                  <a:pt x="591314" y="3499849"/>
                  <a:pt x="599704" y="3561446"/>
                  <a:pt x="564072" y="3630851"/>
                </a:cubicBezTo>
                <a:cubicBezTo>
                  <a:pt x="551859" y="3654588"/>
                  <a:pt x="536619" y="3676572"/>
                  <a:pt x="520263" y="3697600"/>
                </a:cubicBezTo>
                <a:cubicBezTo>
                  <a:pt x="487977" y="3739179"/>
                  <a:pt x="453780" y="3779271"/>
                  <a:pt x="422981" y="3822070"/>
                </a:cubicBezTo>
                <a:cubicBezTo>
                  <a:pt x="356763" y="3914043"/>
                  <a:pt x="333824" y="4024388"/>
                  <a:pt x="376623" y="4129105"/>
                </a:cubicBezTo>
                <a:cubicBezTo>
                  <a:pt x="434398" y="4270356"/>
                  <a:pt x="640486" y="4367160"/>
                  <a:pt x="714138" y="4397800"/>
                </a:cubicBezTo>
                <a:cubicBezTo>
                  <a:pt x="858151" y="4457700"/>
                  <a:pt x="1012623" y="4492747"/>
                  <a:pt x="1166299" y="4516643"/>
                </a:cubicBezTo>
                <a:cubicBezTo>
                  <a:pt x="1271494" y="4532998"/>
                  <a:pt x="1375308" y="4550150"/>
                  <a:pt x="1481778" y="4549247"/>
                </a:cubicBezTo>
                <a:cubicBezTo>
                  <a:pt x="1563130" y="4548556"/>
                  <a:pt x="1656536" y="4543777"/>
                  <a:pt x="1738366" y="4540432"/>
                </a:cubicBezTo>
                <a:cubicBezTo>
                  <a:pt x="1820621" y="4537086"/>
                  <a:pt x="1903884" y="4537246"/>
                  <a:pt x="1985607" y="4527369"/>
                </a:cubicBezTo>
                <a:cubicBezTo>
                  <a:pt x="2062021" y="4518130"/>
                  <a:pt x="2135036" y="4510376"/>
                  <a:pt x="2210653" y="4495508"/>
                </a:cubicBezTo>
                <a:cubicBezTo>
                  <a:pt x="2299863" y="4477984"/>
                  <a:pt x="2381747" y="4443255"/>
                  <a:pt x="2462621" y="4401146"/>
                </a:cubicBezTo>
                <a:cubicBezTo>
                  <a:pt x="2499049" y="4382135"/>
                  <a:pt x="2532343" y="4358824"/>
                  <a:pt x="2560700" y="4328503"/>
                </a:cubicBezTo>
                <a:cubicBezTo>
                  <a:pt x="2606792" y="4279277"/>
                  <a:pt x="2640778" y="4162985"/>
                  <a:pt x="2601004" y="4066021"/>
                </a:cubicBezTo>
                <a:cubicBezTo>
                  <a:pt x="2590384" y="4040107"/>
                  <a:pt x="2575197" y="4016052"/>
                  <a:pt x="2560700" y="3992633"/>
                </a:cubicBezTo>
                <a:cubicBezTo>
                  <a:pt x="2526131" y="3936611"/>
                  <a:pt x="2484499" y="3884890"/>
                  <a:pt x="2437079" y="3839222"/>
                </a:cubicBezTo>
                <a:cubicBezTo>
                  <a:pt x="2558735" y="3733869"/>
                  <a:pt x="2622404" y="3577908"/>
                  <a:pt x="2676515" y="3426302"/>
                </a:cubicBezTo>
                <a:cubicBezTo>
                  <a:pt x="2696694" y="3369696"/>
                  <a:pt x="2718147" y="3309957"/>
                  <a:pt x="2764346" y="3271565"/>
                </a:cubicBezTo>
                <a:cubicBezTo>
                  <a:pt x="2833590" y="3214055"/>
                  <a:pt x="2926519" y="3233012"/>
                  <a:pt x="3015091" y="3248996"/>
                </a:cubicBezTo>
                <a:cubicBezTo>
                  <a:pt x="3111366" y="3266307"/>
                  <a:pt x="3208011" y="3299124"/>
                  <a:pt x="3301841" y="3326684"/>
                </a:cubicBezTo>
                <a:cubicBezTo>
                  <a:pt x="3399549" y="3355359"/>
                  <a:pt x="3553119" y="3404053"/>
                  <a:pt x="3556730" y="3484025"/>
                </a:cubicBezTo>
                <a:cubicBezTo>
                  <a:pt x="3558748" y="3527834"/>
                  <a:pt x="3408151" y="3634037"/>
                  <a:pt x="3348146" y="3678377"/>
                </a:cubicBezTo>
                <a:cubicBezTo>
                  <a:pt x="3275184" y="3732329"/>
                  <a:pt x="3215551" y="3804335"/>
                  <a:pt x="3238119" y="3892218"/>
                </a:cubicBezTo>
                <a:cubicBezTo>
                  <a:pt x="3251820" y="3945691"/>
                  <a:pt x="3298178" y="3989235"/>
                  <a:pt x="3339703" y="4025663"/>
                </a:cubicBezTo>
                <a:cubicBezTo>
                  <a:pt x="3351969" y="4036283"/>
                  <a:pt x="3369493" y="4053966"/>
                  <a:pt x="3379636" y="4067401"/>
                </a:cubicBezTo>
                <a:cubicBezTo>
                  <a:pt x="3404116" y="4099793"/>
                  <a:pt x="3425675" y="4114715"/>
                  <a:pt x="3410487" y="4150665"/>
                </a:cubicBezTo>
                <a:cubicBezTo>
                  <a:pt x="3404329" y="4165161"/>
                  <a:pt x="3393442" y="4179074"/>
                  <a:pt x="3395407" y="4194739"/>
                </a:cubicBezTo>
                <a:cubicBezTo>
                  <a:pt x="3397213" y="4209024"/>
                  <a:pt x="3409213" y="4219591"/>
                  <a:pt x="3420684" y="4228299"/>
                </a:cubicBezTo>
                <a:cubicBezTo>
                  <a:pt x="3528746" y="4310236"/>
                  <a:pt x="3661234" y="4356009"/>
                  <a:pt x="3766535" y="4441502"/>
                </a:cubicBezTo>
                <a:cubicBezTo>
                  <a:pt x="3841568" y="4502411"/>
                  <a:pt x="3899715" y="4581108"/>
                  <a:pt x="3964977" y="4652370"/>
                </a:cubicBezTo>
                <a:cubicBezTo>
                  <a:pt x="4030239" y="4723633"/>
                  <a:pt x="4106919" y="4790010"/>
                  <a:pt x="4200377" y="4814491"/>
                </a:cubicBezTo>
                <a:cubicBezTo>
                  <a:pt x="4293837" y="4838970"/>
                  <a:pt x="4406784" y="4810508"/>
                  <a:pt x="4455956" y="4727296"/>
                </a:cubicBezTo>
                <a:cubicBezTo>
                  <a:pt x="4489729" y="4670159"/>
                  <a:pt x="4488189" y="4597304"/>
                  <a:pt x="4466046" y="4534697"/>
                </a:cubicBezTo>
                <a:cubicBezTo>
                  <a:pt x="4443902" y="4472089"/>
                  <a:pt x="4403279" y="4417926"/>
                  <a:pt x="4361063" y="4366683"/>
                </a:cubicBezTo>
                <a:cubicBezTo>
                  <a:pt x="4225070" y="4201695"/>
                  <a:pt x="4058914" y="4051789"/>
                  <a:pt x="3855003" y="3987429"/>
                </a:cubicBezTo>
                <a:cubicBezTo>
                  <a:pt x="3830099" y="3979571"/>
                  <a:pt x="3794839" y="3977818"/>
                  <a:pt x="3786236" y="4002458"/>
                </a:cubicBezTo>
                <a:cubicBezTo>
                  <a:pt x="3782466" y="4013343"/>
                  <a:pt x="3801158" y="4043983"/>
                  <a:pt x="3799777" y="4055453"/>
                </a:cubicBezTo>
                <a:cubicBezTo>
                  <a:pt x="3795157" y="4094005"/>
                  <a:pt x="3737808" y="4102767"/>
                  <a:pt x="3702176" y="4087315"/>
                </a:cubicBezTo>
                <a:cubicBezTo>
                  <a:pt x="3666545" y="4071861"/>
                  <a:pt x="3622683" y="4024070"/>
                  <a:pt x="3583865" y="4022848"/>
                </a:cubicBezTo>
                <a:cubicBezTo>
                  <a:pt x="3552323" y="4021840"/>
                  <a:pt x="3537666" y="4036974"/>
                  <a:pt x="3506390" y="4041063"/>
                </a:cubicBezTo>
                <a:cubicBezTo>
                  <a:pt x="3429286" y="4051204"/>
                  <a:pt x="3371989" y="3984032"/>
                  <a:pt x="3327808" y="3920044"/>
                </a:cubicBezTo>
                <a:cubicBezTo>
                  <a:pt x="3309701" y="3893812"/>
                  <a:pt x="3289734" y="3869649"/>
                  <a:pt x="3295947" y="3838373"/>
                </a:cubicBezTo>
                <a:cubicBezTo>
                  <a:pt x="3301310" y="3811397"/>
                  <a:pt x="3318197" y="3775288"/>
                  <a:pt x="3339490" y="3757976"/>
                </a:cubicBezTo>
                <a:cubicBezTo>
                  <a:pt x="3413409" y="3697866"/>
                  <a:pt x="3476546" y="3646569"/>
                  <a:pt x="3550465" y="3586511"/>
                </a:cubicBezTo>
                <a:cubicBezTo>
                  <a:pt x="3577333" y="3564686"/>
                  <a:pt x="3605690" y="3540631"/>
                  <a:pt x="3614982" y="3507283"/>
                </a:cubicBezTo>
                <a:cubicBezTo>
                  <a:pt x="3634949" y="3435543"/>
                  <a:pt x="3559226" y="3375591"/>
                  <a:pt x="3492158" y="3343198"/>
                </a:cubicBezTo>
                <a:cubicBezTo>
                  <a:pt x="3320905" y="3260519"/>
                  <a:pt x="3135739" y="3206728"/>
                  <a:pt x="2946855" y="3184637"/>
                </a:cubicBezTo>
                <a:cubicBezTo>
                  <a:pt x="2884143" y="3177308"/>
                  <a:pt x="2817288" y="3174176"/>
                  <a:pt x="2761265" y="3203381"/>
                </a:cubicBezTo>
                <a:cubicBezTo>
                  <a:pt x="2666903" y="3252660"/>
                  <a:pt x="2638707" y="3370706"/>
                  <a:pt x="2602757" y="3470856"/>
                </a:cubicBezTo>
                <a:cubicBezTo>
                  <a:pt x="2566700" y="3571271"/>
                  <a:pt x="2513493" y="3665526"/>
                  <a:pt x="2446106" y="3748259"/>
                </a:cubicBezTo>
                <a:cubicBezTo>
                  <a:pt x="2433574" y="3763659"/>
                  <a:pt x="2419821" y="3779165"/>
                  <a:pt x="2401447" y="3786651"/>
                </a:cubicBezTo>
                <a:cubicBezTo>
                  <a:pt x="2368843" y="3799927"/>
                  <a:pt x="2332362" y="3784421"/>
                  <a:pt x="2300289" y="3769978"/>
                </a:cubicBezTo>
                <a:cubicBezTo>
                  <a:pt x="2048533" y="3656234"/>
                  <a:pt x="1745269" y="3592512"/>
                  <a:pt x="1502434" y="3724257"/>
                </a:cubicBezTo>
                <a:cubicBezTo>
                  <a:pt x="1427083" y="3765146"/>
                  <a:pt x="1354387" y="3844108"/>
                  <a:pt x="1377751" y="3926629"/>
                </a:cubicBezTo>
                <a:cubicBezTo>
                  <a:pt x="1387787" y="3962100"/>
                  <a:pt x="1414179" y="3990615"/>
                  <a:pt x="1442695" y="4013927"/>
                </a:cubicBezTo>
                <a:cubicBezTo>
                  <a:pt x="1562174" y="4111635"/>
                  <a:pt x="1728595" y="4138292"/>
                  <a:pt x="1880785" y="4112644"/>
                </a:cubicBezTo>
                <a:cubicBezTo>
                  <a:pt x="2032974" y="4086995"/>
                  <a:pt x="2173270" y="4014193"/>
                  <a:pt x="2302997" y="3930611"/>
                </a:cubicBezTo>
                <a:cubicBezTo>
                  <a:pt x="2330609" y="3912822"/>
                  <a:pt x="2366507" y="3881438"/>
                  <a:pt x="2400385" y="3888076"/>
                </a:cubicBezTo>
                <a:cubicBezTo>
                  <a:pt x="2446585" y="3897157"/>
                  <a:pt x="2545885" y="4045947"/>
                  <a:pt x="2564629" y="4113121"/>
                </a:cubicBezTo>
                <a:cubicBezTo>
                  <a:pt x="2564842" y="4113812"/>
                  <a:pt x="2565001" y="4114503"/>
                  <a:pt x="2565214" y="4115193"/>
                </a:cubicBezTo>
                <a:cubicBezTo>
                  <a:pt x="2567869" y="4143708"/>
                  <a:pt x="2570737" y="4172011"/>
                  <a:pt x="2563621" y="4200527"/>
                </a:cubicBezTo>
                <a:cubicBezTo>
                  <a:pt x="2547372" y="4265789"/>
                  <a:pt x="2503031" y="4308324"/>
                  <a:pt x="2448708" y="4342150"/>
                </a:cubicBezTo>
                <a:cubicBezTo>
                  <a:pt x="2366348" y="4393393"/>
                  <a:pt x="2274534" y="4419466"/>
                  <a:pt x="2180757" y="4439220"/>
                </a:cubicBezTo>
                <a:cubicBezTo>
                  <a:pt x="2018583" y="4473311"/>
                  <a:pt x="1854021" y="4485206"/>
                  <a:pt x="1688821" y="4489825"/>
                </a:cubicBezTo>
                <a:cubicBezTo>
                  <a:pt x="1634817" y="4491312"/>
                  <a:pt x="1580813" y="4490569"/>
                  <a:pt x="1526755" y="4490835"/>
                </a:cubicBezTo>
                <a:cubicBezTo>
                  <a:pt x="1366175" y="4491737"/>
                  <a:pt x="1206286" y="4472993"/>
                  <a:pt x="1048839" y="4442830"/>
                </a:cubicBezTo>
                <a:cubicBezTo>
                  <a:pt x="1042467" y="4441609"/>
                  <a:pt x="790180" y="4372630"/>
                  <a:pt x="677286" y="4312412"/>
                </a:cubicBezTo>
                <a:cubicBezTo>
                  <a:pt x="527910" y="4232759"/>
                  <a:pt x="442257" y="4148222"/>
                  <a:pt x="432327" y="4121247"/>
                </a:cubicBezTo>
                <a:cubicBezTo>
                  <a:pt x="422716" y="4095120"/>
                  <a:pt x="411511" y="4049346"/>
                  <a:pt x="408431" y="4021681"/>
                </a:cubicBezTo>
                <a:cubicBezTo>
                  <a:pt x="405616" y="3996404"/>
                  <a:pt x="421282" y="3957852"/>
                  <a:pt x="430363" y="3934063"/>
                </a:cubicBezTo>
                <a:cubicBezTo>
                  <a:pt x="453514" y="3873526"/>
                  <a:pt x="492173" y="3821698"/>
                  <a:pt x="533911" y="3772739"/>
                </a:cubicBezTo>
                <a:cubicBezTo>
                  <a:pt x="582605" y="3715708"/>
                  <a:pt x="623387" y="3660056"/>
                  <a:pt x="647442" y="3587520"/>
                </a:cubicBezTo>
                <a:cubicBezTo>
                  <a:pt x="651849" y="3528205"/>
                  <a:pt x="622431" y="3459598"/>
                  <a:pt x="583720" y="3418232"/>
                </a:cubicBezTo>
                <a:cubicBezTo>
                  <a:pt x="576711" y="3409735"/>
                  <a:pt x="411989" y="3244377"/>
                  <a:pt x="330797" y="3177256"/>
                </a:cubicBezTo>
                <a:cubicBezTo>
                  <a:pt x="256614" y="3115976"/>
                  <a:pt x="121469" y="2977221"/>
                  <a:pt x="118071" y="2971274"/>
                </a:cubicBezTo>
                <a:cubicBezTo>
                  <a:pt x="102777" y="2944510"/>
                  <a:pt x="71288" y="2915145"/>
                  <a:pt x="67943" y="2882541"/>
                </a:cubicBezTo>
                <a:cubicBezTo>
                  <a:pt x="54933" y="2853282"/>
                  <a:pt x="63429" y="2842873"/>
                  <a:pt x="78510" y="2820306"/>
                </a:cubicBezTo>
                <a:cubicBezTo>
                  <a:pt x="98476" y="2790515"/>
                  <a:pt x="128691" y="2771717"/>
                  <a:pt x="159384" y="2754990"/>
                </a:cubicBezTo>
                <a:cubicBezTo>
                  <a:pt x="230752" y="2716173"/>
                  <a:pt x="491535" y="2647778"/>
                  <a:pt x="516175" y="2640238"/>
                </a:cubicBezTo>
                <a:cubicBezTo>
                  <a:pt x="529504" y="2636148"/>
                  <a:pt x="542567" y="2635245"/>
                  <a:pt x="555948" y="2639069"/>
                </a:cubicBezTo>
                <a:cubicBezTo>
                  <a:pt x="599598" y="2652238"/>
                  <a:pt x="1651491" y="3049174"/>
                  <a:pt x="1695565" y="3060167"/>
                </a:cubicBezTo>
                <a:cubicBezTo>
                  <a:pt x="1736136" y="3070256"/>
                  <a:pt x="1757589" y="3094683"/>
                  <a:pt x="1764810" y="3134243"/>
                </a:cubicBezTo>
                <a:cubicBezTo>
                  <a:pt x="1765182" y="3136155"/>
                  <a:pt x="1786741" y="3304700"/>
                  <a:pt x="1784087" y="3316595"/>
                </a:cubicBezTo>
                <a:cubicBezTo>
                  <a:pt x="1782227" y="3324879"/>
                  <a:pt x="1778192" y="3330348"/>
                  <a:pt x="1765979" y="3326207"/>
                </a:cubicBezTo>
                <a:cubicBezTo>
                  <a:pt x="1682130" y="3297743"/>
                  <a:pt x="745150" y="2963892"/>
                  <a:pt x="698951" y="2934846"/>
                </a:cubicBezTo>
                <a:cubicBezTo>
                  <a:pt x="684401" y="2925659"/>
                  <a:pt x="671444" y="2915676"/>
                  <a:pt x="670967" y="2895604"/>
                </a:cubicBezTo>
                <a:cubicBezTo>
                  <a:pt x="670648" y="2881903"/>
                  <a:pt x="661461" y="2885302"/>
                  <a:pt x="655195" y="2891144"/>
                </a:cubicBezTo>
                <a:cubicBezTo>
                  <a:pt x="641920" y="2903516"/>
                  <a:pt x="628804" y="2916313"/>
                  <a:pt x="617015" y="2930119"/>
                </a:cubicBezTo>
                <a:cubicBezTo>
                  <a:pt x="608625" y="2939996"/>
                  <a:pt x="609475" y="2951201"/>
                  <a:pt x="617547" y="2962300"/>
                </a:cubicBezTo>
                <a:cubicBezTo>
                  <a:pt x="629229" y="2978389"/>
                  <a:pt x="646646" y="2985717"/>
                  <a:pt x="663161" y="2994586"/>
                </a:cubicBezTo>
                <a:cubicBezTo>
                  <a:pt x="667355" y="3005365"/>
                  <a:pt x="1613576" y="3379414"/>
                  <a:pt x="1739640" y="3424072"/>
                </a:cubicBezTo>
                <a:cubicBezTo>
                  <a:pt x="1808141" y="3448340"/>
                  <a:pt x="1817912" y="3447119"/>
                  <a:pt x="1867668" y="3395345"/>
                </a:cubicBezTo>
                <a:cubicBezTo>
                  <a:pt x="1869050" y="3393911"/>
                  <a:pt x="2906870" y="2321732"/>
                  <a:pt x="2981531" y="2249143"/>
                </a:cubicBezTo>
                <a:cubicBezTo>
                  <a:pt x="2999374" y="2231778"/>
                  <a:pt x="3013127" y="2217441"/>
                  <a:pt x="3015570" y="2193438"/>
                </a:cubicBezTo>
                <a:cubicBezTo>
                  <a:pt x="3021571" y="2133753"/>
                  <a:pt x="3019074" y="2073959"/>
                  <a:pt x="3017693" y="2014167"/>
                </a:cubicBezTo>
                <a:cubicBezTo>
                  <a:pt x="3016632" y="1970145"/>
                  <a:pt x="3003463" y="1932603"/>
                  <a:pt x="2964327" y="1907910"/>
                </a:cubicBezTo>
                <a:cubicBezTo>
                  <a:pt x="2915367" y="1875518"/>
                  <a:pt x="2915473" y="1856933"/>
                  <a:pt x="2966291" y="1829426"/>
                </a:cubicBezTo>
                <a:cubicBezTo>
                  <a:pt x="2999215" y="1811584"/>
                  <a:pt x="3033199" y="1795653"/>
                  <a:pt x="3066707" y="1778873"/>
                </a:cubicBezTo>
                <a:cubicBezTo>
                  <a:pt x="3074885" y="1774306"/>
                  <a:pt x="3072335" y="1766341"/>
                  <a:pt x="3072283" y="1759651"/>
                </a:cubicBezTo>
                <a:cubicBezTo>
                  <a:pt x="3071433" y="1641393"/>
                  <a:pt x="3074460" y="1523134"/>
                  <a:pt x="3070955" y="1404930"/>
                </a:cubicBezTo>
                <a:cubicBezTo>
                  <a:pt x="3070105" y="1376096"/>
                  <a:pt x="3066495" y="1348059"/>
                  <a:pt x="3055609" y="1321189"/>
                </a:cubicBezTo>
                <a:cubicBezTo>
                  <a:pt x="3043395" y="1297558"/>
                  <a:pt x="3025553" y="1278548"/>
                  <a:pt x="3003940" y="1263626"/>
                </a:cubicBezTo>
                <a:cubicBezTo>
                  <a:pt x="2975106" y="1243713"/>
                  <a:pt x="2781657" y="1124180"/>
                  <a:pt x="2714589" y="1083186"/>
                </a:cubicBezTo>
                <a:cubicBezTo>
                  <a:pt x="2689737" y="1074531"/>
                  <a:pt x="2677099" y="1059768"/>
                  <a:pt x="2676515" y="1030775"/>
                </a:cubicBezTo>
                <a:cubicBezTo>
                  <a:pt x="2675453" y="976452"/>
                  <a:pt x="2673275" y="921969"/>
                  <a:pt x="2664461" y="868124"/>
                </a:cubicBezTo>
                <a:cubicBezTo>
                  <a:pt x="2656495" y="843538"/>
                  <a:pt x="2639078" y="828457"/>
                  <a:pt x="2616298" y="817518"/>
                </a:cubicBezTo>
                <a:cubicBezTo>
                  <a:pt x="2591817" y="805730"/>
                  <a:pt x="2565373" y="797924"/>
                  <a:pt x="2542592" y="782524"/>
                </a:cubicBezTo>
                <a:cubicBezTo>
                  <a:pt x="2511846" y="770682"/>
                  <a:pt x="2498252" y="748645"/>
                  <a:pt x="2502925" y="715722"/>
                </a:cubicBezTo>
                <a:cubicBezTo>
                  <a:pt x="2507173" y="701650"/>
                  <a:pt x="2581569" y="178704"/>
                  <a:pt x="2574560" y="145462"/>
                </a:cubicBezTo>
                <a:cubicBezTo>
                  <a:pt x="2561922" y="113283"/>
                  <a:pt x="2536486" y="97936"/>
                  <a:pt x="2504199" y="90289"/>
                </a:cubicBezTo>
                <a:cubicBezTo>
                  <a:pt x="2463471" y="80677"/>
                  <a:pt x="2239063" y="66977"/>
                  <a:pt x="2168384" y="62145"/>
                </a:cubicBezTo>
                <a:cubicBezTo>
                  <a:pt x="2067385" y="55189"/>
                  <a:pt x="1344191" y="6494"/>
                  <a:pt x="1230553" y="228"/>
                </a:cubicBezTo>
                <a:close/>
              </a:path>
            </a:pathLst>
          </a:custGeom>
          <a:solidFill>
            <a:schemeClr val="accent1"/>
          </a:solidFill>
          <a:ln w="4638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BFB64AB5-3F56-699B-AE6A-2DFFB7D0E601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Developer Tools - Sources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C67C1F5-070B-7D8E-6618-B5CDC3F8A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200" y="846000"/>
            <a:ext cx="7237239" cy="629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23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AFDC44F6-E949-2CAF-C9D5-B16785E7A162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Developer Tools – UI5 </a:t>
            </a:r>
            <a:r>
              <a:rPr lang="en-US" sz="3200" dirty="0" err="1"/>
              <a:t>Erweiterung</a:t>
            </a:r>
            <a:endParaRPr lang="en-US" sz="32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F1C7086-FFB7-C830-458E-460D00A9F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200" y="846000"/>
            <a:ext cx="7228799" cy="6295165"/>
          </a:xfrm>
          <a:prstGeom prst="rect">
            <a:avLst/>
          </a:prstGeom>
        </p:spPr>
      </p:pic>
      <p:sp>
        <p:nvSpPr>
          <p:cNvPr id="7" name="Freeform: Shape 5">
            <a:extLst>
              <a:ext uri="{FF2B5EF4-FFF2-40B4-BE49-F238E27FC236}">
                <a16:creationId xmlns:a16="http://schemas.microsoft.com/office/drawing/2014/main" id="{0D232201-E6D4-930F-4AD4-6485FE169FF9}"/>
              </a:ext>
            </a:extLst>
          </p:cNvPr>
          <p:cNvSpPr/>
          <p:nvPr/>
        </p:nvSpPr>
        <p:spPr>
          <a:xfrm>
            <a:off x="424341" y="1535786"/>
            <a:ext cx="3518821" cy="3786428"/>
          </a:xfrm>
          <a:custGeom>
            <a:avLst/>
            <a:gdLst>
              <a:gd name="connsiteX0" fmla="*/ 3598673 w 4482092"/>
              <a:gd name="connsiteY0" fmla="*/ 3923814 h 4822957"/>
              <a:gd name="connsiteX1" fmla="*/ 3583287 w 4482092"/>
              <a:gd name="connsiteY1" fmla="*/ 3932186 h 4822957"/>
              <a:gd name="connsiteX2" fmla="*/ 3644856 w 4482092"/>
              <a:gd name="connsiteY2" fmla="*/ 4022595 h 4822957"/>
              <a:gd name="connsiteX3" fmla="*/ 3751517 w 4482092"/>
              <a:gd name="connsiteY3" fmla="*/ 4046843 h 4822957"/>
              <a:gd name="connsiteX4" fmla="*/ 3689948 w 4482092"/>
              <a:gd name="connsiteY4" fmla="*/ 3956434 h 4822957"/>
              <a:gd name="connsiteX5" fmla="*/ 3598673 w 4482092"/>
              <a:gd name="connsiteY5" fmla="*/ 3923814 h 4822957"/>
              <a:gd name="connsiteX6" fmla="*/ 1811291 w 4482092"/>
              <a:gd name="connsiteY6" fmla="*/ 3697637 h 4822957"/>
              <a:gd name="connsiteX7" fmla="*/ 2107636 w 4482092"/>
              <a:gd name="connsiteY7" fmla="*/ 3745392 h 4822957"/>
              <a:gd name="connsiteX8" fmla="*/ 2295615 w 4482092"/>
              <a:gd name="connsiteY8" fmla="*/ 3821221 h 4822957"/>
              <a:gd name="connsiteX9" fmla="*/ 2333211 w 4482092"/>
              <a:gd name="connsiteY9" fmla="*/ 3845330 h 4822957"/>
              <a:gd name="connsiteX10" fmla="*/ 2283403 w 4482092"/>
              <a:gd name="connsiteY10" fmla="*/ 3893121 h 4822957"/>
              <a:gd name="connsiteX11" fmla="*/ 2064358 w 4482092"/>
              <a:gd name="connsiteY11" fmla="*/ 3999697 h 4822957"/>
              <a:gd name="connsiteX12" fmla="*/ 1636570 w 4482092"/>
              <a:gd name="connsiteY12" fmla="*/ 4054444 h 4822957"/>
              <a:gd name="connsiteX13" fmla="*/ 1426233 w 4482092"/>
              <a:gd name="connsiteY13" fmla="*/ 3890200 h 4822957"/>
              <a:gd name="connsiteX14" fmla="*/ 1491867 w 4482092"/>
              <a:gd name="connsiteY14" fmla="*/ 3790581 h 4822957"/>
              <a:gd name="connsiteX15" fmla="*/ 1698646 w 4482092"/>
              <a:gd name="connsiteY15" fmla="*/ 3708114 h 4822957"/>
              <a:gd name="connsiteX16" fmla="*/ 1811291 w 4482092"/>
              <a:gd name="connsiteY16" fmla="*/ 3697637 h 4822957"/>
              <a:gd name="connsiteX17" fmla="*/ 707606 w 4482092"/>
              <a:gd name="connsiteY17" fmla="*/ 2309944 h 4822957"/>
              <a:gd name="connsiteX18" fmla="*/ 959999 w 4482092"/>
              <a:gd name="connsiteY18" fmla="*/ 2427512 h 4822957"/>
              <a:gd name="connsiteX19" fmla="*/ 1097958 w 4482092"/>
              <a:gd name="connsiteY19" fmla="*/ 2524528 h 4822957"/>
              <a:gd name="connsiteX20" fmla="*/ 1239581 w 4482092"/>
              <a:gd name="connsiteY20" fmla="*/ 2662487 h 4822957"/>
              <a:gd name="connsiteX21" fmla="*/ 1284823 w 4482092"/>
              <a:gd name="connsiteY21" fmla="*/ 2798215 h 4822957"/>
              <a:gd name="connsiteX22" fmla="*/ 1289071 w 4482092"/>
              <a:gd name="connsiteY22" fmla="*/ 2868043 h 4822957"/>
              <a:gd name="connsiteX23" fmla="*/ 1254608 w 4482092"/>
              <a:gd name="connsiteY23" fmla="*/ 2836820 h 4822957"/>
              <a:gd name="connsiteX24" fmla="*/ 740902 w 4482092"/>
              <a:gd name="connsiteY24" fmla="*/ 2349292 h 4822957"/>
              <a:gd name="connsiteX25" fmla="*/ 704952 w 4482092"/>
              <a:gd name="connsiteY25" fmla="*/ 2314191 h 4822957"/>
              <a:gd name="connsiteX26" fmla="*/ 707606 w 4482092"/>
              <a:gd name="connsiteY26" fmla="*/ 2309944 h 4822957"/>
              <a:gd name="connsiteX27" fmla="*/ 786516 w 4482092"/>
              <a:gd name="connsiteY27" fmla="*/ 1152378 h 4822957"/>
              <a:gd name="connsiteX28" fmla="*/ 2091758 w 4482092"/>
              <a:gd name="connsiteY28" fmla="*/ 1275786 h 4822957"/>
              <a:gd name="connsiteX29" fmla="*/ 2138593 w 4482092"/>
              <a:gd name="connsiteY29" fmla="*/ 1309878 h 4822957"/>
              <a:gd name="connsiteX30" fmla="*/ 2142151 w 4482092"/>
              <a:gd name="connsiteY30" fmla="*/ 1507630 h 4822957"/>
              <a:gd name="connsiteX31" fmla="*/ 2114911 w 4482092"/>
              <a:gd name="connsiteY31" fmla="*/ 1546022 h 4822957"/>
              <a:gd name="connsiteX32" fmla="*/ 821776 w 4482092"/>
              <a:gd name="connsiteY32" fmla="*/ 1425905 h 4822957"/>
              <a:gd name="connsiteX33" fmla="*/ 767346 w 4482092"/>
              <a:gd name="connsiteY33" fmla="*/ 1415126 h 4822957"/>
              <a:gd name="connsiteX34" fmla="*/ 755558 w 4482092"/>
              <a:gd name="connsiteY34" fmla="*/ 1388203 h 4822957"/>
              <a:gd name="connsiteX35" fmla="*/ 755611 w 4482092"/>
              <a:gd name="connsiteY35" fmla="*/ 1179937 h 4822957"/>
              <a:gd name="connsiteX36" fmla="*/ 786516 w 4482092"/>
              <a:gd name="connsiteY36" fmla="*/ 1152378 h 4822957"/>
              <a:gd name="connsiteX37" fmla="*/ 1230553 w 4482092"/>
              <a:gd name="connsiteY37" fmla="*/ 228 h 4822957"/>
              <a:gd name="connsiteX38" fmla="*/ 1149042 w 4482092"/>
              <a:gd name="connsiteY38" fmla="*/ 46427 h 4822957"/>
              <a:gd name="connsiteX39" fmla="*/ 707395 w 4482092"/>
              <a:gd name="connsiteY39" fmla="*/ 934501 h 4822957"/>
              <a:gd name="connsiteX40" fmla="*/ 588340 w 4482092"/>
              <a:gd name="connsiteY40" fmla="*/ 1122482 h 4822957"/>
              <a:gd name="connsiteX41" fmla="*/ 266278 w 4482092"/>
              <a:gd name="connsiteY41" fmla="*/ 1412205 h 4822957"/>
              <a:gd name="connsiteX42" fmla="*/ 270208 w 4482092"/>
              <a:gd name="connsiteY42" fmla="*/ 1453944 h 4822957"/>
              <a:gd name="connsiteX43" fmla="*/ 1131943 w 4482092"/>
              <a:gd name="connsiteY43" fmla="*/ 1772607 h 4822957"/>
              <a:gd name="connsiteX44" fmla="*/ 1487035 w 4482092"/>
              <a:gd name="connsiteY44" fmla="*/ 1900264 h 4822957"/>
              <a:gd name="connsiteX45" fmla="*/ 1507055 w 4482092"/>
              <a:gd name="connsiteY45" fmla="*/ 2004237 h 4822957"/>
              <a:gd name="connsiteX46" fmla="*/ 1504293 w 4482092"/>
              <a:gd name="connsiteY46" fmla="*/ 2023247 h 4822957"/>
              <a:gd name="connsiteX47" fmla="*/ 1472272 w 4482092"/>
              <a:gd name="connsiteY47" fmla="*/ 2048737 h 4822957"/>
              <a:gd name="connsiteX48" fmla="*/ 302759 w 4482092"/>
              <a:gd name="connsiteY48" fmla="*/ 1639109 h 4822957"/>
              <a:gd name="connsiteX49" fmla="*/ 287944 w 4482092"/>
              <a:gd name="connsiteY49" fmla="*/ 1639799 h 4822957"/>
              <a:gd name="connsiteX50" fmla="*/ 282846 w 4482092"/>
              <a:gd name="connsiteY50" fmla="*/ 1688281 h 4822957"/>
              <a:gd name="connsiteX51" fmla="*/ 1332031 w 4482092"/>
              <a:gd name="connsiteY51" fmla="*/ 2106670 h 4822957"/>
              <a:gd name="connsiteX52" fmla="*/ 1382478 w 4482092"/>
              <a:gd name="connsiteY52" fmla="*/ 2201138 h 4822957"/>
              <a:gd name="connsiteX53" fmla="*/ 1390921 w 4482092"/>
              <a:gd name="connsiteY53" fmla="*/ 2446894 h 4822957"/>
              <a:gd name="connsiteX54" fmla="*/ 1358104 w 4482092"/>
              <a:gd name="connsiteY54" fmla="*/ 2459160 h 4822957"/>
              <a:gd name="connsiteX55" fmla="*/ 557382 w 4482092"/>
              <a:gd name="connsiteY55" fmla="*/ 1868615 h 4822957"/>
              <a:gd name="connsiteX56" fmla="*/ 542142 w 4482092"/>
              <a:gd name="connsiteY56" fmla="*/ 1863730 h 4822957"/>
              <a:gd name="connsiteX57" fmla="*/ 550957 w 4482092"/>
              <a:gd name="connsiteY57" fmla="*/ 2028239 h 4822957"/>
              <a:gd name="connsiteX58" fmla="*/ 604802 w 4482092"/>
              <a:gd name="connsiteY58" fmla="*/ 2103484 h 4822957"/>
              <a:gd name="connsiteX59" fmla="*/ 1062646 w 4482092"/>
              <a:gd name="connsiteY59" fmla="*/ 2340902 h 4822957"/>
              <a:gd name="connsiteX60" fmla="*/ 1111233 w 4482092"/>
              <a:gd name="connsiteY60" fmla="*/ 2382481 h 4822957"/>
              <a:gd name="connsiteX61" fmla="*/ 975984 w 4482092"/>
              <a:gd name="connsiteY61" fmla="*/ 2345947 h 4822957"/>
              <a:gd name="connsiteX62" fmla="*/ 674205 w 4482092"/>
              <a:gd name="connsiteY62" fmla="*/ 2236291 h 4822957"/>
              <a:gd name="connsiteX63" fmla="*/ 627794 w 4482092"/>
              <a:gd name="connsiteY63" fmla="*/ 2164020 h 4822957"/>
              <a:gd name="connsiteX64" fmla="*/ 626839 w 4482092"/>
              <a:gd name="connsiteY64" fmla="*/ 2162533 h 4822957"/>
              <a:gd name="connsiteX65" fmla="*/ 582446 w 4482092"/>
              <a:gd name="connsiteY65" fmla="*/ 2277552 h 4822957"/>
              <a:gd name="connsiteX66" fmla="*/ 631352 w 4482092"/>
              <a:gd name="connsiteY66" fmla="*/ 2340530 h 4822957"/>
              <a:gd name="connsiteX67" fmla="*/ 725237 w 4482092"/>
              <a:gd name="connsiteY67" fmla="*/ 2436910 h 4822957"/>
              <a:gd name="connsiteX68" fmla="*/ 728316 w 4482092"/>
              <a:gd name="connsiteY68" fmla="*/ 2455708 h 4822957"/>
              <a:gd name="connsiteX69" fmla="*/ 573843 w 4482092"/>
              <a:gd name="connsiteY69" fmla="*/ 2564779 h 4822957"/>
              <a:gd name="connsiteX70" fmla="*/ 401899 w 4482092"/>
              <a:gd name="connsiteY70" fmla="*/ 2618093 h 4822957"/>
              <a:gd name="connsiteX71" fmla="*/ 74103 w 4482092"/>
              <a:gd name="connsiteY71" fmla="*/ 2747290 h 4822957"/>
              <a:gd name="connsiteX72" fmla="*/ 2893 w 4482092"/>
              <a:gd name="connsiteY72" fmla="*/ 2900011 h 4822957"/>
              <a:gd name="connsiteX73" fmla="*/ 44152 w 4482092"/>
              <a:gd name="connsiteY73" fmla="*/ 2973717 h 4822957"/>
              <a:gd name="connsiteX74" fmla="*/ 537681 w 4482092"/>
              <a:gd name="connsiteY74" fmla="*/ 3442871 h 4822957"/>
              <a:gd name="connsiteX75" fmla="*/ 564072 w 4482092"/>
              <a:gd name="connsiteY75" fmla="*/ 3630851 h 4822957"/>
              <a:gd name="connsiteX76" fmla="*/ 520263 w 4482092"/>
              <a:gd name="connsiteY76" fmla="*/ 3697600 h 4822957"/>
              <a:gd name="connsiteX77" fmla="*/ 422981 w 4482092"/>
              <a:gd name="connsiteY77" fmla="*/ 3822070 h 4822957"/>
              <a:gd name="connsiteX78" fmla="*/ 376623 w 4482092"/>
              <a:gd name="connsiteY78" fmla="*/ 4129105 h 4822957"/>
              <a:gd name="connsiteX79" fmla="*/ 714138 w 4482092"/>
              <a:gd name="connsiteY79" fmla="*/ 4397800 h 4822957"/>
              <a:gd name="connsiteX80" fmla="*/ 1166299 w 4482092"/>
              <a:gd name="connsiteY80" fmla="*/ 4516643 h 4822957"/>
              <a:gd name="connsiteX81" fmla="*/ 1481778 w 4482092"/>
              <a:gd name="connsiteY81" fmla="*/ 4549247 h 4822957"/>
              <a:gd name="connsiteX82" fmla="*/ 1738366 w 4482092"/>
              <a:gd name="connsiteY82" fmla="*/ 4540432 h 4822957"/>
              <a:gd name="connsiteX83" fmla="*/ 1985607 w 4482092"/>
              <a:gd name="connsiteY83" fmla="*/ 4527369 h 4822957"/>
              <a:gd name="connsiteX84" fmla="*/ 2210653 w 4482092"/>
              <a:gd name="connsiteY84" fmla="*/ 4495508 h 4822957"/>
              <a:gd name="connsiteX85" fmla="*/ 2462621 w 4482092"/>
              <a:gd name="connsiteY85" fmla="*/ 4401146 h 4822957"/>
              <a:gd name="connsiteX86" fmla="*/ 2560700 w 4482092"/>
              <a:gd name="connsiteY86" fmla="*/ 4328503 h 4822957"/>
              <a:gd name="connsiteX87" fmla="*/ 2601004 w 4482092"/>
              <a:gd name="connsiteY87" fmla="*/ 4066021 h 4822957"/>
              <a:gd name="connsiteX88" fmla="*/ 2560700 w 4482092"/>
              <a:gd name="connsiteY88" fmla="*/ 3992633 h 4822957"/>
              <a:gd name="connsiteX89" fmla="*/ 2437079 w 4482092"/>
              <a:gd name="connsiteY89" fmla="*/ 3839222 h 4822957"/>
              <a:gd name="connsiteX90" fmla="*/ 2676515 w 4482092"/>
              <a:gd name="connsiteY90" fmla="*/ 3426302 h 4822957"/>
              <a:gd name="connsiteX91" fmla="*/ 2764346 w 4482092"/>
              <a:gd name="connsiteY91" fmla="*/ 3271565 h 4822957"/>
              <a:gd name="connsiteX92" fmla="*/ 3015091 w 4482092"/>
              <a:gd name="connsiteY92" fmla="*/ 3248996 h 4822957"/>
              <a:gd name="connsiteX93" fmla="*/ 3301841 w 4482092"/>
              <a:gd name="connsiteY93" fmla="*/ 3326684 h 4822957"/>
              <a:gd name="connsiteX94" fmla="*/ 3556730 w 4482092"/>
              <a:gd name="connsiteY94" fmla="*/ 3484025 h 4822957"/>
              <a:gd name="connsiteX95" fmla="*/ 3348146 w 4482092"/>
              <a:gd name="connsiteY95" fmla="*/ 3678377 h 4822957"/>
              <a:gd name="connsiteX96" fmla="*/ 3238119 w 4482092"/>
              <a:gd name="connsiteY96" fmla="*/ 3892218 h 4822957"/>
              <a:gd name="connsiteX97" fmla="*/ 3339703 w 4482092"/>
              <a:gd name="connsiteY97" fmla="*/ 4025663 h 4822957"/>
              <a:gd name="connsiteX98" fmla="*/ 3379636 w 4482092"/>
              <a:gd name="connsiteY98" fmla="*/ 4067401 h 4822957"/>
              <a:gd name="connsiteX99" fmla="*/ 3410487 w 4482092"/>
              <a:gd name="connsiteY99" fmla="*/ 4150665 h 4822957"/>
              <a:gd name="connsiteX100" fmla="*/ 3395407 w 4482092"/>
              <a:gd name="connsiteY100" fmla="*/ 4194739 h 4822957"/>
              <a:gd name="connsiteX101" fmla="*/ 3420684 w 4482092"/>
              <a:gd name="connsiteY101" fmla="*/ 4228299 h 4822957"/>
              <a:gd name="connsiteX102" fmla="*/ 3766535 w 4482092"/>
              <a:gd name="connsiteY102" fmla="*/ 4441502 h 4822957"/>
              <a:gd name="connsiteX103" fmla="*/ 3964977 w 4482092"/>
              <a:gd name="connsiteY103" fmla="*/ 4652370 h 4822957"/>
              <a:gd name="connsiteX104" fmla="*/ 4200377 w 4482092"/>
              <a:gd name="connsiteY104" fmla="*/ 4814491 h 4822957"/>
              <a:gd name="connsiteX105" fmla="*/ 4455956 w 4482092"/>
              <a:gd name="connsiteY105" fmla="*/ 4727296 h 4822957"/>
              <a:gd name="connsiteX106" fmla="*/ 4466046 w 4482092"/>
              <a:gd name="connsiteY106" fmla="*/ 4534697 h 4822957"/>
              <a:gd name="connsiteX107" fmla="*/ 4361063 w 4482092"/>
              <a:gd name="connsiteY107" fmla="*/ 4366683 h 4822957"/>
              <a:gd name="connsiteX108" fmla="*/ 3855003 w 4482092"/>
              <a:gd name="connsiteY108" fmla="*/ 3987429 h 4822957"/>
              <a:gd name="connsiteX109" fmla="*/ 3786236 w 4482092"/>
              <a:gd name="connsiteY109" fmla="*/ 4002458 h 4822957"/>
              <a:gd name="connsiteX110" fmla="*/ 3799777 w 4482092"/>
              <a:gd name="connsiteY110" fmla="*/ 4055453 h 4822957"/>
              <a:gd name="connsiteX111" fmla="*/ 3702176 w 4482092"/>
              <a:gd name="connsiteY111" fmla="*/ 4087315 h 4822957"/>
              <a:gd name="connsiteX112" fmla="*/ 3583865 w 4482092"/>
              <a:gd name="connsiteY112" fmla="*/ 4022848 h 4822957"/>
              <a:gd name="connsiteX113" fmla="*/ 3506390 w 4482092"/>
              <a:gd name="connsiteY113" fmla="*/ 4041063 h 4822957"/>
              <a:gd name="connsiteX114" fmla="*/ 3327808 w 4482092"/>
              <a:gd name="connsiteY114" fmla="*/ 3920044 h 4822957"/>
              <a:gd name="connsiteX115" fmla="*/ 3295947 w 4482092"/>
              <a:gd name="connsiteY115" fmla="*/ 3838373 h 4822957"/>
              <a:gd name="connsiteX116" fmla="*/ 3339490 w 4482092"/>
              <a:gd name="connsiteY116" fmla="*/ 3757976 h 4822957"/>
              <a:gd name="connsiteX117" fmla="*/ 3550465 w 4482092"/>
              <a:gd name="connsiteY117" fmla="*/ 3586511 h 4822957"/>
              <a:gd name="connsiteX118" fmla="*/ 3614982 w 4482092"/>
              <a:gd name="connsiteY118" fmla="*/ 3507283 h 4822957"/>
              <a:gd name="connsiteX119" fmla="*/ 3492158 w 4482092"/>
              <a:gd name="connsiteY119" fmla="*/ 3343198 h 4822957"/>
              <a:gd name="connsiteX120" fmla="*/ 2946855 w 4482092"/>
              <a:gd name="connsiteY120" fmla="*/ 3184637 h 4822957"/>
              <a:gd name="connsiteX121" fmla="*/ 2761265 w 4482092"/>
              <a:gd name="connsiteY121" fmla="*/ 3203381 h 4822957"/>
              <a:gd name="connsiteX122" fmla="*/ 2602757 w 4482092"/>
              <a:gd name="connsiteY122" fmla="*/ 3470856 h 4822957"/>
              <a:gd name="connsiteX123" fmla="*/ 2446106 w 4482092"/>
              <a:gd name="connsiteY123" fmla="*/ 3748259 h 4822957"/>
              <a:gd name="connsiteX124" fmla="*/ 2401447 w 4482092"/>
              <a:gd name="connsiteY124" fmla="*/ 3786651 h 4822957"/>
              <a:gd name="connsiteX125" fmla="*/ 2300289 w 4482092"/>
              <a:gd name="connsiteY125" fmla="*/ 3769978 h 4822957"/>
              <a:gd name="connsiteX126" fmla="*/ 1502434 w 4482092"/>
              <a:gd name="connsiteY126" fmla="*/ 3724257 h 4822957"/>
              <a:gd name="connsiteX127" fmla="*/ 1377751 w 4482092"/>
              <a:gd name="connsiteY127" fmla="*/ 3926629 h 4822957"/>
              <a:gd name="connsiteX128" fmla="*/ 1442695 w 4482092"/>
              <a:gd name="connsiteY128" fmla="*/ 4013927 h 4822957"/>
              <a:gd name="connsiteX129" fmla="*/ 1880785 w 4482092"/>
              <a:gd name="connsiteY129" fmla="*/ 4112644 h 4822957"/>
              <a:gd name="connsiteX130" fmla="*/ 2302997 w 4482092"/>
              <a:gd name="connsiteY130" fmla="*/ 3930611 h 4822957"/>
              <a:gd name="connsiteX131" fmla="*/ 2400385 w 4482092"/>
              <a:gd name="connsiteY131" fmla="*/ 3888076 h 4822957"/>
              <a:gd name="connsiteX132" fmla="*/ 2564629 w 4482092"/>
              <a:gd name="connsiteY132" fmla="*/ 4113121 h 4822957"/>
              <a:gd name="connsiteX133" fmla="*/ 2565214 w 4482092"/>
              <a:gd name="connsiteY133" fmla="*/ 4115193 h 4822957"/>
              <a:gd name="connsiteX134" fmla="*/ 2563621 w 4482092"/>
              <a:gd name="connsiteY134" fmla="*/ 4200527 h 4822957"/>
              <a:gd name="connsiteX135" fmla="*/ 2448708 w 4482092"/>
              <a:gd name="connsiteY135" fmla="*/ 4342150 h 4822957"/>
              <a:gd name="connsiteX136" fmla="*/ 2180757 w 4482092"/>
              <a:gd name="connsiteY136" fmla="*/ 4439220 h 4822957"/>
              <a:gd name="connsiteX137" fmla="*/ 1688821 w 4482092"/>
              <a:gd name="connsiteY137" fmla="*/ 4489825 h 4822957"/>
              <a:gd name="connsiteX138" fmla="*/ 1526755 w 4482092"/>
              <a:gd name="connsiteY138" fmla="*/ 4490835 h 4822957"/>
              <a:gd name="connsiteX139" fmla="*/ 1048839 w 4482092"/>
              <a:gd name="connsiteY139" fmla="*/ 4442830 h 4822957"/>
              <a:gd name="connsiteX140" fmla="*/ 677286 w 4482092"/>
              <a:gd name="connsiteY140" fmla="*/ 4312412 h 4822957"/>
              <a:gd name="connsiteX141" fmla="*/ 432327 w 4482092"/>
              <a:gd name="connsiteY141" fmla="*/ 4121247 h 4822957"/>
              <a:gd name="connsiteX142" fmla="*/ 408431 w 4482092"/>
              <a:gd name="connsiteY142" fmla="*/ 4021681 h 4822957"/>
              <a:gd name="connsiteX143" fmla="*/ 430363 w 4482092"/>
              <a:gd name="connsiteY143" fmla="*/ 3934063 h 4822957"/>
              <a:gd name="connsiteX144" fmla="*/ 533911 w 4482092"/>
              <a:gd name="connsiteY144" fmla="*/ 3772739 h 4822957"/>
              <a:gd name="connsiteX145" fmla="*/ 647442 w 4482092"/>
              <a:gd name="connsiteY145" fmla="*/ 3587520 h 4822957"/>
              <a:gd name="connsiteX146" fmla="*/ 583720 w 4482092"/>
              <a:gd name="connsiteY146" fmla="*/ 3418232 h 4822957"/>
              <a:gd name="connsiteX147" fmla="*/ 330797 w 4482092"/>
              <a:gd name="connsiteY147" fmla="*/ 3177256 h 4822957"/>
              <a:gd name="connsiteX148" fmla="*/ 118071 w 4482092"/>
              <a:gd name="connsiteY148" fmla="*/ 2971274 h 4822957"/>
              <a:gd name="connsiteX149" fmla="*/ 67943 w 4482092"/>
              <a:gd name="connsiteY149" fmla="*/ 2882541 h 4822957"/>
              <a:gd name="connsiteX150" fmla="*/ 78510 w 4482092"/>
              <a:gd name="connsiteY150" fmla="*/ 2820306 h 4822957"/>
              <a:gd name="connsiteX151" fmla="*/ 159384 w 4482092"/>
              <a:gd name="connsiteY151" fmla="*/ 2754990 h 4822957"/>
              <a:gd name="connsiteX152" fmla="*/ 516175 w 4482092"/>
              <a:gd name="connsiteY152" fmla="*/ 2640238 h 4822957"/>
              <a:gd name="connsiteX153" fmla="*/ 555948 w 4482092"/>
              <a:gd name="connsiteY153" fmla="*/ 2639069 h 4822957"/>
              <a:gd name="connsiteX154" fmla="*/ 1695565 w 4482092"/>
              <a:gd name="connsiteY154" fmla="*/ 3060167 h 4822957"/>
              <a:gd name="connsiteX155" fmla="*/ 1764810 w 4482092"/>
              <a:gd name="connsiteY155" fmla="*/ 3134243 h 4822957"/>
              <a:gd name="connsiteX156" fmla="*/ 1784087 w 4482092"/>
              <a:gd name="connsiteY156" fmla="*/ 3316595 h 4822957"/>
              <a:gd name="connsiteX157" fmla="*/ 1765979 w 4482092"/>
              <a:gd name="connsiteY157" fmla="*/ 3326207 h 4822957"/>
              <a:gd name="connsiteX158" fmla="*/ 698951 w 4482092"/>
              <a:gd name="connsiteY158" fmla="*/ 2934846 h 4822957"/>
              <a:gd name="connsiteX159" fmla="*/ 670967 w 4482092"/>
              <a:gd name="connsiteY159" fmla="*/ 2895604 h 4822957"/>
              <a:gd name="connsiteX160" fmla="*/ 655195 w 4482092"/>
              <a:gd name="connsiteY160" fmla="*/ 2891144 h 4822957"/>
              <a:gd name="connsiteX161" fmla="*/ 617015 w 4482092"/>
              <a:gd name="connsiteY161" fmla="*/ 2930119 h 4822957"/>
              <a:gd name="connsiteX162" fmla="*/ 617547 w 4482092"/>
              <a:gd name="connsiteY162" fmla="*/ 2962300 h 4822957"/>
              <a:gd name="connsiteX163" fmla="*/ 663161 w 4482092"/>
              <a:gd name="connsiteY163" fmla="*/ 2994586 h 4822957"/>
              <a:gd name="connsiteX164" fmla="*/ 1739640 w 4482092"/>
              <a:gd name="connsiteY164" fmla="*/ 3424072 h 4822957"/>
              <a:gd name="connsiteX165" fmla="*/ 1867668 w 4482092"/>
              <a:gd name="connsiteY165" fmla="*/ 3395345 h 4822957"/>
              <a:gd name="connsiteX166" fmla="*/ 2981531 w 4482092"/>
              <a:gd name="connsiteY166" fmla="*/ 2249143 h 4822957"/>
              <a:gd name="connsiteX167" fmla="*/ 3015570 w 4482092"/>
              <a:gd name="connsiteY167" fmla="*/ 2193438 h 4822957"/>
              <a:gd name="connsiteX168" fmla="*/ 3017693 w 4482092"/>
              <a:gd name="connsiteY168" fmla="*/ 2014167 h 4822957"/>
              <a:gd name="connsiteX169" fmla="*/ 2964327 w 4482092"/>
              <a:gd name="connsiteY169" fmla="*/ 1907910 h 4822957"/>
              <a:gd name="connsiteX170" fmla="*/ 2966291 w 4482092"/>
              <a:gd name="connsiteY170" fmla="*/ 1829426 h 4822957"/>
              <a:gd name="connsiteX171" fmla="*/ 3066707 w 4482092"/>
              <a:gd name="connsiteY171" fmla="*/ 1778873 h 4822957"/>
              <a:gd name="connsiteX172" fmla="*/ 3072283 w 4482092"/>
              <a:gd name="connsiteY172" fmla="*/ 1759651 h 4822957"/>
              <a:gd name="connsiteX173" fmla="*/ 3070955 w 4482092"/>
              <a:gd name="connsiteY173" fmla="*/ 1404930 h 4822957"/>
              <a:gd name="connsiteX174" fmla="*/ 3055609 w 4482092"/>
              <a:gd name="connsiteY174" fmla="*/ 1321189 h 4822957"/>
              <a:gd name="connsiteX175" fmla="*/ 3003940 w 4482092"/>
              <a:gd name="connsiteY175" fmla="*/ 1263626 h 4822957"/>
              <a:gd name="connsiteX176" fmla="*/ 2714589 w 4482092"/>
              <a:gd name="connsiteY176" fmla="*/ 1083186 h 4822957"/>
              <a:gd name="connsiteX177" fmla="*/ 2676515 w 4482092"/>
              <a:gd name="connsiteY177" fmla="*/ 1030775 h 4822957"/>
              <a:gd name="connsiteX178" fmla="*/ 2664461 w 4482092"/>
              <a:gd name="connsiteY178" fmla="*/ 868124 h 4822957"/>
              <a:gd name="connsiteX179" fmla="*/ 2616298 w 4482092"/>
              <a:gd name="connsiteY179" fmla="*/ 817518 h 4822957"/>
              <a:gd name="connsiteX180" fmla="*/ 2542592 w 4482092"/>
              <a:gd name="connsiteY180" fmla="*/ 782524 h 4822957"/>
              <a:gd name="connsiteX181" fmla="*/ 2502925 w 4482092"/>
              <a:gd name="connsiteY181" fmla="*/ 715722 h 4822957"/>
              <a:gd name="connsiteX182" fmla="*/ 2574560 w 4482092"/>
              <a:gd name="connsiteY182" fmla="*/ 145462 h 4822957"/>
              <a:gd name="connsiteX183" fmla="*/ 2504199 w 4482092"/>
              <a:gd name="connsiteY183" fmla="*/ 90289 h 4822957"/>
              <a:gd name="connsiteX184" fmla="*/ 2168384 w 4482092"/>
              <a:gd name="connsiteY184" fmla="*/ 62145 h 4822957"/>
              <a:gd name="connsiteX185" fmla="*/ 1230553 w 4482092"/>
              <a:gd name="connsiteY185" fmla="*/ 228 h 4822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4482092" h="4822957">
                <a:moveTo>
                  <a:pt x="3598673" y="3923814"/>
                </a:moveTo>
                <a:cubicBezTo>
                  <a:pt x="3591720" y="3924871"/>
                  <a:pt x="3586400" y="3927618"/>
                  <a:pt x="3583287" y="3932186"/>
                </a:cubicBezTo>
                <a:cubicBezTo>
                  <a:pt x="3570835" y="3950456"/>
                  <a:pt x="3598400" y="3990933"/>
                  <a:pt x="3644856" y="4022595"/>
                </a:cubicBezTo>
                <a:cubicBezTo>
                  <a:pt x="3691311" y="4054256"/>
                  <a:pt x="3739065" y="4065113"/>
                  <a:pt x="3751517" y="4046843"/>
                </a:cubicBezTo>
                <a:cubicBezTo>
                  <a:pt x="3763969" y="4028572"/>
                  <a:pt x="3736403" y="3988095"/>
                  <a:pt x="3689948" y="3956434"/>
                </a:cubicBezTo>
                <a:cubicBezTo>
                  <a:pt x="3655107" y="3932687"/>
                  <a:pt x="3619535" y="3920644"/>
                  <a:pt x="3598673" y="3923814"/>
                </a:cubicBezTo>
                <a:close/>
                <a:moveTo>
                  <a:pt x="1811291" y="3697637"/>
                </a:moveTo>
                <a:cubicBezTo>
                  <a:pt x="1925052" y="3696754"/>
                  <a:pt x="2037582" y="3721655"/>
                  <a:pt x="2107636" y="3745392"/>
                </a:cubicBezTo>
                <a:cubicBezTo>
                  <a:pt x="2171729" y="3767110"/>
                  <a:pt x="2235664" y="3789307"/>
                  <a:pt x="2295615" y="3821221"/>
                </a:cubicBezTo>
                <a:cubicBezTo>
                  <a:pt x="2302254" y="3824726"/>
                  <a:pt x="2328220" y="3828390"/>
                  <a:pt x="2333211" y="3845330"/>
                </a:cubicBezTo>
                <a:cubicBezTo>
                  <a:pt x="2333318" y="3873208"/>
                  <a:pt x="2298377" y="3883084"/>
                  <a:pt x="2283403" y="3893121"/>
                </a:cubicBezTo>
                <a:cubicBezTo>
                  <a:pt x="2235770" y="3925088"/>
                  <a:pt x="2075509" y="3994386"/>
                  <a:pt x="2064358" y="3999697"/>
                </a:cubicBezTo>
                <a:cubicBezTo>
                  <a:pt x="1931178" y="4063206"/>
                  <a:pt x="1781696" y="4083332"/>
                  <a:pt x="1636570" y="4054444"/>
                </a:cubicBezTo>
                <a:cubicBezTo>
                  <a:pt x="1579538" y="4043080"/>
                  <a:pt x="1426233" y="3982756"/>
                  <a:pt x="1426233" y="3890200"/>
                </a:cubicBezTo>
                <a:cubicBezTo>
                  <a:pt x="1426233" y="3833434"/>
                  <a:pt x="1470839" y="3805078"/>
                  <a:pt x="1491867" y="3790581"/>
                </a:cubicBezTo>
                <a:cubicBezTo>
                  <a:pt x="1554102" y="3747781"/>
                  <a:pt x="1625365" y="3724257"/>
                  <a:pt x="1698646" y="3708114"/>
                </a:cubicBezTo>
                <a:cubicBezTo>
                  <a:pt x="1735313" y="3701091"/>
                  <a:pt x="1773370" y="3697932"/>
                  <a:pt x="1811291" y="3697637"/>
                </a:cubicBezTo>
                <a:close/>
                <a:moveTo>
                  <a:pt x="707606" y="2309944"/>
                </a:moveTo>
                <a:cubicBezTo>
                  <a:pt x="793260" y="2345734"/>
                  <a:pt x="878329" y="2382959"/>
                  <a:pt x="959999" y="2427512"/>
                </a:cubicBezTo>
                <a:cubicBezTo>
                  <a:pt x="1001737" y="2454753"/>
                  <a:pt x="1093179" y="2520280"/>
                  <a:pt x="1097958" y="2524528"/>
                </a:cubicBezTo>
                <a:cubicBezTo>
                  <a:pt x="1150529" y="2564992"/>
                  <a:pt x="1198161" y="2610606"/>
                  <a:pt x="1239581" y="2662487"/>
                </a:cubicBezTo>
                <a:cubicBezTo>
                  <a:pt x="1271176" y="2702048"/>
                  <a:pt x="1279089" y="2749840"/>
                  <a:pt x="1284823" y="2798215"/>
                </a:cubicBezTo>
                <a:cubicBezTo>
                  <a:pt x="1286629" y="2813508"/>
                  <a:pt x="1295709" y="2860504"/>
                  <a:pt x="1289071" y="2868043"/>
                </a:cubicBezTo>
                <a:cubicBezTo>
                  <a:pt x="1278717" y="2856095"/>
                  <a:pt x="1254396" y="2836767"/>
                  <a:pt x="1254608" y="2836820"/>
                </a:cubicBezTo>
                <a:cubicBezTo>
                  <a:pt x="1242289" y="2824023"/>
                  <a:pt x="740902" y="2349292"/>
                  <a:pt x="740902" y="2349292"/>
                </a:cubicBezTo>
                <a:cubicBezTo>
                  <a:pt x="728954" y="2337610"/>
                  <a:pt x="716953" y="2325875"/>
                  <a:pt x="704952" y="2314191"/>
                </a:cubicBezTo>
                <a:cubicBezTo>
                  <a:pt x="705855" y="2312758"/>
                  <a:pt x="706704" y="2311378"/>
                  <a:pt x="707606" y="2309944"/>
                </a:cubicBezTo>
                <a:close/>
                <a:moveTo>
                  <a:pt x="786516" y="1152378"/>
                </a:moveTo>
                <a:cubicBezTo>
                  <a:pt x="859107" y="1162414"/>
                  <a:pt x="1993361" y="1266229"/>
                  <a:pt x="2091758" y="1275786"/>
                </a:cubicBezTo>
                <a:cubicBezTo>
                  <a:pt x="2130363" y="1279557"/>
                  <a:pt x="2138223" y="1305365"/>
                  <a:pt x="2138593" y="1309878"/>
                </a:cubicBezTo>
                <a:cubicBezTo>
                  <a:pt x="2144063" y="1375724"/>
                  <a:pt x="2142523" y="1441676"/>
                  <a:pt x="2142151" y="1507630"/>
                </a:cubicBezTo>
                <a:cubicBezTo>
                  <a:pt x="2142045" y="1526746"/>
                  <a:pt x="2132487" y="1539171"/>
                  <a:pt x="2114911" y="1546022"/>
                </a:cubicBezTo>
                <a:cubicBezTo>
                  <a:pt x="2113583" y="1547030"/>
                  <a:pt x="832661" y="1425746"/>
                  <a:pt x="821776" y="1425905"/>
                </a:cubicBezTo>
                <a:cubicBezTo>
                  <a:pt x="802712" y="1426224"/>
                  <a:pt x="784445" y="1424312"/>
                  <a:pt x="767346" y="1415126"/>
                </a:cubicBezTo>
                <a:cubicBezTo>
                  <a:pt x="756460" y="1409231"/>
                  <a:pt x="755611" y="1398823"/>
                  <a:pt x="755558" y="1388203"/>
                </a:cubicBezTo>
                <a:cubicBezTo>
                  <a:pt x="755345" y="1318800"/>
                  <a:pt x="755186" y="1249342"/>
                  <a:pt x="755611" y="1179937"/>
                </a:cubicBezTo>
                <a:cubicBezTo>
                  <a:pt x="755770" y="1155723"/>
                  <a:pt x="763204" y="1149139"/>
                  <a:pt x="786516" y="1152378"/>
                </a:cubicBezTo>
                <a:close/>
                <a:moveTo>
                  <a:pt x="1230553" y="228"/>
                </a:moveTo>
                <a:cubicBezTo>
                  <a:pt x="1190408" y="-2002"/>
                  <a:pt x="1168265" y="12017"/>
                  <a:pt x="1149042" y="46427"/>
                </a:cubicBezTo>
                <a:cubicBezTo>
                  <a:pt x="987507" y="335354"/>
                  <a:pt x="842220" y="632352"/>
                  <a:pt x="707395" y="934501"/>
                </a:cubicBezTo>
                <a:cubicBezTo>
                  <a:pt x="676648" y="1003375"/>
                  <a:pt x="643035" y="1068796"/>
                  <a:pt x="588340" y="1122482"/>
                </a:cubicBezTo>
                <a:cubicBezTo>
                  <a:pt x="525043" y="1184558"/>
                  <a:pt x="305201" y="1371901"/>
                  <a:pt x="266278" y="1412205"/>
                </a:cubicBezTo>
                <a:cubicBezTo>
                  <a:pt x="248276" y="1430791"/>
                  <a:pt x="249073" y="1438649"/>
                  <a:pt x="270208" y="1453944"/>
                </a:cubicBezTo>
                <a:cubicBezTo>
                  <a:pt x="278598" y="1460050"/>
                  <a:pt x="1115906" y="1764270"/>
                  <a:pt x="1131943" y="1772607"/>
                </a:cubicBezTo>
                <a:cubicBezTo>
                  <a:pt x="1171238" y="1785988"/>
                  <a:pt x="1410568" y="1864048"/>
                  <a:pt x="1487035" y="1900264"/>
                </a:cubicBezTo>
                <a:cubicBezTo>
                  <a:pt x="1496381" y="1919061"/>
                  <a:pt x="1500841" y="1989847"/>
                  <a:pt x="1507055" y="2004237"/>
                </a:cubicBezTo>
                <a:cubicBezTo>
                  <a:pt x="1507055" y="2004237"/>
                  <a:pt x="1504823" y="2016876"/>
                  <a:pt x="1504293" y="2023247"/>
                </a:cubicBezTo>
                <a:cubicBezTo>
                  <a:pt x="1501903" y="2053038"/>
                  <a:pt x="1501054" y="2053781"/>
                  <a:pt x="1472272" y="2048737"/>
                </a:cubicBezTo>
                <a:cubicBezTo>
                  <a:pt x="1420445" y="2033656"/>
                  <a:pt x="381243" y="1680263"/>
                  <a:pt x="302759" y="1639109"/>
                </a:cubicBezTo>
                <a:cubicBezTo>
                  <a:pt x="297767" y="1636507"/>
                  <a:pt x="292828" y="1636879"/>
                  <a:pt x="287944" y="1639799"/>
                </a:cubicBezTo>
                <a:cubicBezTo>
                  <a:pt x="270898" y="1650049"/>
                  <a:pt x="267658" y="1675378"/>
                  <a:pt x="282846" y="1688281"/>
                </a:cubicBezTo>
                <a:cubicBezTo>
                  <a:pt x="293148" y="1696990"/>
                  <a:pt x="1326083" y="2104333"/>
                  <a:pt x="1332031" y="2106670"/>
                </a:cubicBezTo>
                <a:cubicBezTo>
                  <a:pt x="1364051" y="2130036"/>
                  <a:pt x="1377114" y="2163648"/>
                  <a:pt x="1382478" y="2201138"/>
                </a:cubicBezTo>
                <a:cubicBezTo>
                  <a:pt x="1391663" y="2265339"/>
                  <a:pt x="1395221" y="2429689"/>
                  <a:pt x="1390921" y="2446894"/>
                </a:cubicBezTo>
                <a:cubicBezTo>
                  <a:pt x="1386354" y="2472488"/>
                  <a:pt x="1379132" y="2475090"/>
                  <a:pt x="1358104" y="2459160"/>
                </a:cubicBezTo>
                <a:cubicBezTo>
                  <a:pt x="1322898" y="2432450"/>
                  <a:pt x="706704" y="1967969"/>
                  <a:pt x="557382" y="1868615"/>
                </a:cubicBezTo>
                <a:cubicBezTo>
                  <a:pt x="553346" y="1865906"/>
                  <a:pt x="549894" y="1861022"/>
                  <a:pt x="542142" y="1863730"/>
                </a:cubicBezTo>
                <a:cubicBezTo>
                  <a:pt x="545434" y="1918318"/>
                  <a:pt x="552072" y="1973385"/>
                  <a:pt x="550957" y="2028239"/>
                </a:cubicBezTo>
                <a:cubicBezTo>
                  <a:pt x="550107" y="2070190"/>
                  <a:pt x="565241" y="2082084"/>
                  <a:pt x="604802" y="2103484"/>
                </a:cubicBezTo>
                <a:cubicBezTo>
                  <a:pt x="704845" y="2152390"/>
                  <a:pt x="1038590" y="2330282"/>
                  <a:pt x="1062646" y="2340902"/>
                </a:cubicBezTo>
                <a:cubicBezTo>
                  <a:pt x="1078682" y="2352319"/>
                  <a:pt x="1094241" y="2364267"/>
                  <a:pt x="1111233" y="2382481"/>
                </a:cubicBezTo>
                <a:cubicBezTo>
                  <a:pt x="1061265" y="2375472"/>
                  <a:pt x="974549" y="2346213"/>
                  <a:pt x="975984" y="2345947"/>
                </a:cubicBezTo>
                <a:cubicBezTo>
                  <a:pt x="932280" y="2331291"/>
                  <a:pt x="729113" y="2263320"/>
                  <a:pt x="674205" y="2236291"/>
                </a:cubicBezTo>
                <a:cubicBezTo>
                  <a:pt x="644469" y="2221636"/>
                  <a:pt x="614520" y="2206555"/>
                  <a:pt x="627794" y="2164020"/>
                </a:cubicBezTo>
                <a:cubicBezTo>
                  <a:pt x="627901" y="2163648"/>
                  <a:pt x="627158" y="2163012"/>
                  <a:pt x="626839" y="2162533"/>
                </a:cubicBezTo>
                <a:cubicBezTo>
                  <a:pt x="573737" y="2180800"/>
                  <a:pt x="554461" y="2230769"/>
                  <a:pt x="582446" y="2277552"/>
                </a:cubicBezTo>
                <a:cubicBezTo>
                  <a:pt x="596199" y="2300545"/>
                  <a:pt x="612926" y="2321307"/>
                  <a:pt x="631352" y="2340530"/>
                </a:cubicBezTo>
                <a:cubicBezTo>
                  <a:pt x="662417" y="2372922"/>
                  <a:pt x="693907" y="2404837"/>
                  <a:pt x="725237" y="2436910"/>
                </a:cubicBezTo>
                <a:cubicBezTo>
                  <a:pt x="730600" y="2442433"/>
                  <a:pt x="737185" y="2446628"/>
                  <a:pt x="728316" y="2455708"/>
                </a:cubicBezTo>
                <a:cubicBezTo>
                  <a:pt x="683499" y="2501588"/>
                  <a:pt x="636025" y="2542954"/>
                  <a:pt x="573843" y="2564779"/>
                </a:cubicBezTo>
                <a:cubicBezTo>
                  <a:pt x="517130" y="2584692"/>
                  <a:pt x="459940" y="2602587"/>
                  <a:pt x="401899" y="2618093"/>
                </a:cubicBezTo>
                <a:cubicBezTo>
                  <a:pt x="362233" y="2625528"/>
                  <a:pt x="137825" y="2700348"/>
                  <a:pt x="74103" y="2747290"/>
                </a:cubicBezTo>
                <a:cubicBezTo>
                  <a:pt x="22912" y="2784993"/>
                  <a:pt x="-10277" y="2831457"/>
                  <a:pt x="2893" y="2900011"/>
                </a:cubicBezTo>
                <a:cubicBezTo>
                  <a:pt x="8574" y="2929589"/>
                  <a:pt x="24983" y="2952157"/>
                  <a:pt x="44152" y="2973717"/>
                </a:cubicBezTo>
                <a:cubicBezTo>
                  <a:pt x="117912" y="3056502"/>
                  <a:pt x="457763" y="3357907"/>
                  <a:pt x="537681" y="3442871"/>
                </a:cubicBezTo>
                <a:cubicBezTo>
                  <a:pt x="591314" y="3499849"/>
                  <a:pt x="599704" y="3561446"/>
                  <a:pt x="564072" y="3630851"/>
                </a:cubicBezTo>
                <a:cubicBezTo>
                  <a:pt x="551859" y="3654588"/>
                  <a:pt x="536619" y="3676572"/>
                  <a:pt x="520263" y="3697600"/>
                </a:cubicBezTo>
                <a:cubicBezTo>
                  <a:pt x="487977" y="3739179"/>
                  <a:pt x="453780" y="3779271"/>
                  <a:pt x="422981" y="3822070"/>
                </a:cubicBezTo>
                <a:cubicBezTo>
                  <a:pt x="356763" y="3914043"/>
                  <a:pt x="333824" y="4024388"/>
                  <a:pt x="376623" y="4129105"/>
                </a:cubicBezTo>
                <a:cubicBezTo>
                  <a:pt x="434398" y="4270356"/>
                  <a:pt x="640486" y="4367160"/>
                  <a:pt x="714138" y="4397800"/>
                </a:cubicBezTo>
                <a:cubicBezTo>
                  <a:pt x="858151" y="4457700"/>
                  <a:pt x="1012623" y="4492747"/>
                  <a:pt x="1166299" y="4516643"/>
                </a:cubicBezTo>
                <a:cubicBezTo>
                  <a:pt x="1271494" y="4532998"/>
                  <a:pt x="1375308" y="4550150"/>
                  <a:pt x="1481778" y="4549247"/>
                </a:cubicBezTo>
                <a:cubicBezTo>
                  <a:pt x="1563130" y="4548556"/>
                  <a:pt x="1656536" y="4543777"/>
                  <a:pt x="1738366" y="4540432"/>
                </a:cubicBezTo>
                <a:cubicBezTo>
                  <a:pt x="1820621" y="4537086"/>
                  <a:pt x="1903884" y="4537246"/>
                  <a:pt x="1985607" y="4527369"/>
                </a:cubicBezTo>
                <a:cubicBezTo>
                  <a:pt x="2062021" y="4518130"/>
                  <a:pt x="2135036" y="4510376"/>
                  <a:pt x="2210653" y="4495508"/>
                </a:cubicBezTo>
                <a:cubicBezTo>
                  <a:pt x="2299863" y="4477984"/>
                  <a:pt x="2381747" y="4443255"/>
                  <a:pt x="2462621" y="4401146"/>
                </a:cubicBezTo>
                <a:cubicBezTo>
                  <a:pt x="2499049" y="4382135"/>
                  <a:pt x="2532343" y="4358824"/>
                  <a:pt x="2560700" y="4328503"/>
                </a:cubicBezTo>
                <a:cubicBezTo>
                  <a:pt x="2606792" y="4279277"/>
                  <a:pt x="2640778" y="4162985"/>
                  <a:pt x="2601004" y="4066021"/>
                </a:cubicBezTo>
                <a:cubicBezTo>
                  <a:pt x="2590384" y="4040107"/>
                  <a:pt x="2575197" y="4016052"/>
                  <a:pt x="2560700" y="3992633"/>
                </a:cubicBezTo>
                <a:cubicBezTo>
                  <a:pt x="2526131" y="3936611"/>
                  <a:pt x="2484499" y="3884890"/>
                  <a:pt x="2437079" y="3839222"/>
                </a:cubicBezTo>
                <a:cubicBezTo>
                  <a:pt x="2558735" y="3733869"/>
                  <a:pt x="2622404" y="3577908"/>
                  <a:pt x="2676515" y="3426302"/>
                </a:cubicBezTo>
                <a:cubicBezTo>
                  <a:pt x="2696694" y="3369696"/>
                  <a:pt x="2718147" y="3309957"/>
                  <a:pt x="2764346" y="3271565"/>
                </a:cubicBezTo>
                <a:cubicBezTo>
                  <a:pt x="2833590" y="3214055"/>
                  <a:pt x="2926519" y="3233012"/>
                  <a:pt x="3015091" y="3248996"/>
                </a:cubicBezTo>
                <a:cubicBezTo>
                  <a:pt x="3111366" y="3266307"/>
                  <a:pt x="3208011" y="3299124"/>
                  <a:pt x="3301841" y="3326684"/>
                </a:cubicBezTo>
                <a:cubicBezTo>
                  <a:pt x="3399549" y="3355359"/>
                  <a:pt x="3553119" y="3404053"/>
                  <a:pt x="3556730" y="3484025"/>
                </a:cubicBezTo>
                <a:cubicBezTo>
                  <a:pt x="3558748" y="3527834"/>
                  <a:pt x="3408151" y="3634037"/>
                  <a:pt x="3348146" y="3678377"/>
                </a:cubicBezTo>
                <a:cubicBezTo>
                  <a:pt x="3275184" y="3732329"/>
                  <a:pt x="3215551" y="3804335"/>
                  <a:pt x="3238119" y="3892218"/>
                </a:cubicBezTo>
                <a:cubicBezTo>
                  <a:pt x="3251820" y="3945691"/>
                  <a:pt x="3298178" y="3989235"/>
                  <a:pt x="3339703" y="4025663"/>
                </a:cubicBezTo>
                <a:cubicBezTo>
                  <a:pt x="3351969" y="4036283"/>
                  <a:pt x="3369493" y="4053966"/>
                  <a:pt x="3379636" y="4067401"/>
                </a:cubicBezTo>
                <a:cubicBezTo>
                  <a:pt x="3404116" y="4099793"/>
                  <a:pt x="3425675" y="4114715"/>
                  <a:pt x="3410487" y="4150665"/>
                </a:cubicBezTo>
                <a:cubicBezTo>
                  <a:pt x="3404329" y="4165161"/>
                  <a:pt x="3393442" y="4179074"/>
                  <a:pt x="3395407" y="4194739"/>
                </a:cubicBezTo>
                <a:cubicBezTo>
                  <a:pt x="3397213" y="4209024"/>
                  <a:pt x="3409213" y="4219591"/>
                  <a:pt x="3420684" y="4228299"/>
                </a:cubicBezTo>
                <a:cubicBezTo>
                  <a:pt x="3528746" y="4310236"/>
                  <a:pt x="3661234" y="4356009"/>
                  <a:pt x="3766535" y="4441502"/>
                </a:cubicBezTo>
                <a:cubicBezTo>
                  <a:pt x="3841568" y="4502411"/>
                  <a:pt x="3899715" y="4581108"/>
                  <a:pt x="3964977" y="4652370"/>
                </a:cubicBezTo>
                <a:cubicBezTo>
                  <a:pt x="4030239" y="4723633"/>
                  <a:pt x="4106919" y="4790010"/>
                  <a:pt x="4200377" y="4814491"/>
                </a:cubicBezTo>
                <a:cubicBezTo>
                  <a:pt x="4293837" y="4838970"/>
                  <a:pt x="4406784" y="4810508"/>
                  <a:pt x="4455956" y="4727296"/>
                </a:cubicBezTo>
                <a:cubicBezTo>
                  <a:pt x="4489729" y="4670159"/>
                  <a:pt x="4488189" y="4597304"/>
                  <a:pt x="4466046" y="4534697"/>
                </a:cubicBezTo>
                <a:cubicBezTo>
                  <a:pt x="4443902" y="4472089"/>
                  <a:pt x="4403279" y="4417926"/>
                  <a:pt x="4361063" y="4366683"/>
                </a:cubicBezTo>
                <a:cubicBezTo>
                  <a:pt x="4225070" y="4201695"/>
                  <a:pt x="4058914" y="4051789"/>
                  <a:pt x="3855003" y="3987429"/>
                </a:cubicBezTo>
                <a:cubicBezTo>
                  <a:pt x="3830099" y="3979571"/>
                  <a:pt x="3794839" y="3977818"/>
                  <a:pt x="3786236" y="4002458"/>
                </a:cubicBezTo>
                <a:cubicBezTo>
                  <a:pt x="3782466" y="4013343"/>
                  <a:pt x="3801158" y="4043983"/>
                  <a:pt x="3799777" y="4055453"/>
                </a:cubicBezTo>
                <a:cubicBezTo>
                  <a:pt x="3795157" y="4094005"/>
                  <a:pt x="3737808" y="4102767"/>
                  <a:pt x="3702176" y="4087315"/>
                </a:cubicBezTo>
                <a:cubicBezTo>
                  <a:pt x="3666545" y="4071861"/>
                  <a:pt x="3622683" y="4024070"/>
                  <a:pt x="3583865" y="4022848"/>
                </a:cubicBezTo>
                <a:cubicBezTo>
                  <a:pt x="3552323" y="4021840"/>
                  <a:pt x="3537666" y="4036974"/>
                  <a:pt x="3506390" y="4041063"/>
                </a:cubicBezTo>
                <a:cubicBezTo>
                  <a:pt x="3429286" y="4051204"/>
                  <a:pt x="3371989" y="3984032"/>
                  <a:pt x="3327808" y="3920044"/>
                </a:cubicBezTo>
                <a:cubicBezTo>
                  <a:pt x="3309701" y="3893812"/>
                  <a:pt x="3289734" y="3869649"/>
                  <a:pt x="3295947" y="3838373"/>
                </a:cubicBezTo>
                <a:cubicBezTo>
                  <a:pt x="3301310" y="3811397"/>
                  <a:pt x="3318197" y="3775288"/>
                  <a:pt x="3339490" y="3757976"/>
                </a:cubicBezTo>
                <a:cubicBezTo>
                  <a:pt x="3413409" y="3697866"/>
                  <a:pt x="3476546" y="3646569"/>
                  <a:pt x="3550465" y="3586511"/>
                </a:cubicBezTo>
                <a:cubicBezTo>
                  <a:pt x="3577333" y="3564686"/>
                  <a:pt x="3605690" y="3540631"/>
                  <a:pt x="3614982" y="3507283"/>
                </a:cubicBezTo>
                <a:cubicBezTo>
                  <a:pt x="3634949" y="3435543"/>
                  <a:pt x="3559226" y="3375591"/>
                  <a:pt x="3492158" y="3343198"/>
                </a:cubicBezTo>
                <a:cubicBezTo>
                  <a:pt x="3320905" y="3260519"/>
                  <a:pt x="3135739" y="3206728"/>
                  <a:pt x="2946855" y="3184637"/>
                </a:cubicBezTo>
                <a:cubicBezTo>
                  <a:pt x="2884143" y="3177308"/>
                  <a:pt x="2817288" y="3174176"/>
                  <a:pt x="2761265" y="3203381"/>
                </a:cubicBezTo>
                <a:cubicBezTo>
                  <a:pt x="2666903" y="3252660"/>
                  <a:pt x="2638707" y="3370706"/>
                  <a:pt x="2602757" y="3470856"/>
                </a:cubicBezTo>
                <a:cubicBezTo>
                  <a:pt x="2566700" y="3571271"/>
                  <a:pt x="2513493" y="3665526"/>
                  <a:pt x="2446106" y="3748259"/>
                </a:cubicBezTo>
                <a:cubicBezTo>
                  <a:pt x="2433574" y="3763659"/>
                  <a:pt x="2419821" y="3779165"/>
                  <a:pt x="2401447" y="3786651"/>
                </a:cubicBezTo>
                <a:cubicBezTo>
                  <a:pt x="2368843" y="3799927"/>
                  <a:pt x="2332362" y="3784421"/>
                  <a:pt x="2300289" y="3769978"/>
                </a:cubicBezTo>
                <a:cubicBezTo>
                  <a:pt x="2048533" y="3656234"/>
                  <a:pt x="1745269" y="3592512"/>
                  <a:pt x="1502434" y="3724257"/>
                </a:cubicBezTo>
                <a:cubicBezTo>
                  <a:pt x="1427083" y="3765146"/>
                  <a:pt x="1354387" y="3844108"/>
                  <a:pt x="1377751" y="3926629"/>
                </a:cubicBezTo>
                <a:cubicBezTo>
                  <a:pt x="1387787" y="3962100"/>
                  <a:pt x="1414179" y="3990615"/>
                  <a:pt x="1442695" y="4013927"/>
                </a:cubicBezTo>
                <a:cubicBezTo>
                  <a:pt x="1562174" y="4111635"/>
                  <a:pt x="1728595" y="4138292"/>
                  <a:pt x="1880785" y="4112644"/>
                </a:cubicBezTo>
                <a:cubicBezTo>
                  <a:pt x="2032974" y="4086995"/>
                  <a:pt x="2173270" y="4014193"/>
                  <a:pt x="2302997" y="3930611"/>
                </a:cubicBezTo>
                <a:cubicBezTo>
                  <a:pt x="2330609" y="3912822"/>
                  <a:pt x="2366507" y="3881438"/>
                  <a:pt x="2400385" y="3888076"/>
                </a:cubicBezTo>
                <a:cubicBezTo>
                  <a:pt x="2446585" y="3897157"/>
                  <a:pt x="2545885" y="4045947"/>
                  <a:pt x="2564629" y="4113121"/>
                </a:cubicBezTo>
                <a:cubicBezTo>
                  <a:pt x="2564842" y="4113812"/>
                  <a:pt x="2565001" y="4114503"/>
                  <a:pt x="2565214" y="4115193"/>
                </a:cubicBezTo>
                <a:cubicBezTo>
                  <a:pt x="2567869" y="4143708"/>
                  <a:pt x="2570737" y="4172011"/>
                  <a:pt x="2563621" y="4200527"/>
                </a:cubicBezTo>
                <a:cubicBezTo>
                  <a:pt x="2547372" y="4265789"/>
                  <a:pt x="2503031" y="4308324"/>
                  <a:pt x="2448708" y="4342150"/>
                </a:cubicBezTo>
                <a:cubicBezTo>
                  <a:pt x="2366348" y="4393393"/>
                  <a:pt x="2274534" y="4419466"/>
                  <a:pt x="2180757" y="4439220"/>
                </a:cubicBezTo>
                <a:cubicBezTo>
                  <a:pt x="2018583" y="4473311"/>
                  <a:pt x="1854021" y="4485206"/>
                  <a:pt x="1688821" y="4489825"/>
                </a:cubicBezTo>
                <a:cubicBezTo>
                  <a:pt x="1634817" y="4491312"/>
                  <a:pt x="1580813" y="4490569"/>
                  <a:pt x="1526755" y="4490835"/>
                </a:cubicBezTo>
                <a:cubicBezTo>
                  <a:pt x="1366175" y="4491737"/>
                  <a:pt x="1206286" y="4472993"/>
                  <a:pt x="1048839" y="4442830"/>
                </a:cubicBezTo>
                <a:cubicBezTo>
                  <a:pt x="1042467" y="4441609"/>
                  <a:pt x="790180" y="4372630"/>
                  <a:pt x="677286" y="4312412"/>
                </a:cubicBezTo>
                <a:cubicBezTo>
                  <a:pt x="527910" y="4232759"/>
                  <a:pt x="442257" y="4148222"/>
                  <a:pt x="432327" y="4121247"/>
                </a:cubicBezTo>
                <a:cubicBezTo>
                  <a:pt x="422716" y="4095120"/>
                  <a:pt x="411511" y="4049346"/>
                  <a:pt x="408431" y="4021681"/>
                </a:cubicBezTo>
                <a:cubicBezTo>
                  <a:pt x="405616" y="3996404"/>
                  <a:pt x="421282" y="3957852"/>
                  <a:pt x="430363" y="3934063"/>
                </a:cubicBezTo>
                <a:cubicBezTo>
                  <a:pt x="453514" y="3873526"/>
                  <a:pt x="492173" y="3821698"/>
                  <a:pt x="533911" y="3772739"/>
                </a:cubicBezTo>
                <a:cubicBezTo>
                  <a:pt x="582605" y="3715708"/>
                  <a:pt x="623387" y="3660056"/>
                  <a:pt x="647442" y="3587520"/>
                </a:cubicBezTo>
                <a:cubicBezTo>
                  <a:pt x="651849" y="3528205"/>
                  <a:pt x="622431" y="3459598"/>
                  <a:pt x="583720" y="3418232"/>
                </a:cubicBezTo>
                <a:cubicBezTo>
                  <a:pt x="576711" y="3409735"/>
                  <a:pt x="411989" y="3244377"/>
                  <a:pt x="330797" y="3177256"/>
                </a:cubicBezTo>
                <a:cubicBezTo>
                  <a:pt x="256614" y="3115976"/>
                  <a:pt x="121469" y="2977221"/>
                  <a:pt x="118071" y="2971274"/>
                </a:cubicBezTo>
                <a:cubicBezTo>
                  <a:pt x="102777" y="2944510"/>
                  <a:pt x="71288" y="2915145"/>
                  <a:pt x="67943" y="2882541"/>
                </a:cubicBezTo>
                <a:cubicBezTo>
                  <a:pt x="54933" y="2853282"/>
                  <a:pt x="63429" y="2842873"/>
                  <a:pt x="78510" y="2820306"/>
                </a:cubicBezTo>
                <a:cubicBezTo>
                  <a:pt x="98476" y="2790515"/>
                  <a:pt x="128691" y="2771717"/>
                  <a:pt x="159384" y="2754990"/>
                </a:cubicBezTo>
                <a:cubicBezTo>
                  <a:pt x="230752" y="2716173"/>
                  <a:pt x="491535" y="2647778"/>
                  <a:pt x="516175" y="2640238"/>
                </a:cubicBezTo>
                <a:cubicBezTo>
                  <a:pt x="529504" y="2636148"/>
                  <a:pt x="542567" y="2635245"/>
                  <a:pt x="555948" y="2639069"/>
                </a:cubicBezTo>
                <a:cubicBezTo>
                  <a:pt x="599598" y="2652238"/>
                  <a:pt x="1651491" y="3049174"/>
                  <a:pt x="1695565" y="3060167"/>
                </a:cubicBezTo>
                <a:cubicBezTo>
                  <a:pt x="1736136" y="3070256"/>
                  <a:pt x="1757589" y="3094683"/>
                  <a:pt x="1764810" y="3134243"/>
                </a:cubicBezTo>
                <a:cubicBezTo>
                  <a:pt x="1765182" y="3136155"/>
                  <a:pt x="1786741" y="3304700"/>
                  <a:pt x="1784087" y="3316595"/>
                </a:cubicBezTo>
                <a:cubicBezTo>
                  <a:pt x="1782227" y="3324879"/>
                  <a:pt x="1778192" y="3330348"/>
                  <a:pt x="1765979" y="3326207"/>
                </a:cubicBezTo>
                <a:cubicBezTo>
                  <a:pt x="1682130" y="3297743"/>
                  <a:pt x="745150" y="2963892"/>
                  <a:pt x="698951" y="2934846"/>
                </a:cubicBezTo>
                <a:cubicBezTo>
                  <a:pt x="684401" y="2925659"/>
                  <a:pt x="671444" y="2915676"/>
                  <a:pt x="670967" y="2895604"/>
                </a:cubicBezTo>
                <a:cubicBezTo>
                  <a:pt x="670648" y="2881903"/>
                  <a:pt x="661461" y="2885302"/>
                  <a:pt x="655195" y="2891144"/>
                </a:cubicBezTo>
                <a:cubicBezTo>
                  <a:pt x="641920" y="2903516"/>
                  <a:pt x="628804" y="2916313"/>
                  <a:pt x="617015" y="2930119"/>
                </a:cubicBezTo>
                <a:cubicBezTo>
                  <a:pt x="608625" y="2939996"/>
                  <a:pt x="609475" y="2951201"/>
                  <a:pt x="617547" y="2962300"/>
                </a:cubicBezTo>
                <a:cubicBezTo>
                  <a:pt x="629229" y="2978389"/>
                  <a:pt x="646646" y="2985717"/>
                  <a:pt x="663161" y="2994586"/>
                </a:cubicBezTo>
                <a:cubicBezTo>
                  <a:pt x="667355" y="3005365"/>
                  <a:pt x="1613576" y="3379414"/>
                  <a:pt x="1739640" y="3424072"/>
                </a:cubicBezTo>
                <a:cubicBezTo>
                  <a:pt x="1808141" y="3448340"/>
                  <a:pt x="1817912" y="3447119"/>
                  <a:pt x="1867668" y="3395345"/>
                </a:cubicBezTo>
                <a:cubicBezTo>
                  <a:pt x="1869050" y="3393911"/>
                  <a:pt x="2906870" y="2321732"/>
                  <a:pt x="2981531" y="2249143"/>
                </a:cubicBezTo>
                <a:cubicBezTo>
                  <a:pt x="2999374" y="2231778"/>
                  <a:pt x="3013127" y="2217441"/>
                  <a:pt x="3015570" y="2193438"/>
                </a:cubicBezTo>
                <a:cubicBezTo>
                  <a:pt x="3021571" y="2133753"/>
                  <a:pt x="3019074" y="2073959"/>
                  <a:pt x="3017693" y="2014167"/>
                </a:cubicBezTo>
                <a:cubicBezTo>
                  <a:pt x="3016632" y="1970145"/>
                  <a:pt x="3003463" y="1932603"/>
                  <a:pt x="2964327" y="1907910"/>
                </a:cubicBezTo>
                <a:cubicBezTo>
                  <a:pt x="2915367" y="1875518"/>
                  <a:pt x="2915473" y="1856933"/>
                  <a:pt x="2966291" y="1829426"/>
                </a:cubicBezTo>
                <a:cubicBezTo>
                  <a:pt x="2999215" y="1811584"/>
                  <a:pt x="3033199" y="1795653"/>
                  <a:pt x="3066707" y="1778873"/>
                </a:cubicBezTo>
                <a:cubicBezTo>
                  <a:pt x="3074885" y="1774306"/>
                  <a:pt x="3072335" y="1766341"/>
                  <a:pt x="3072283" y="1759651"/>
                </a:cubicBezTo>
                <a:cubicBezTo>
                  <a:pt x="3071433" y="1641393"/>
                  <a:pt x="3074460" y="1523134"/>
                  <a:pt x="3070955" y="1404930"/>
                </a:cubicBezTo>
                <a:cubicBezTo>
                  <a:pt x="3070105" y="1376096"/>
                  <a:pt x="3066495" y="1348059"/>
                  <a:pt x="3055609" y="1321189"/>
                </a:cubicBezTo>
                <a:cubicBezTo>
                  <a:pt x="3043395" y="1297558"/>
                  <a:pt x="3025553" y="1278548"/>
                  <a:pt x="3003940" y="1263626"/>
                </a:cubicBezTo>
                <a:cubicBezTo>
                  <a:pt x="2975106" y="1243713"/>
                  <a:pt x="2781657" y="1124180"/>
                  <a:pt x="2714589" y="1083186"/>
                </a:cubicBezTo>
                <a:cubicBezTo>
                  <a:pt x="2689737" y="1074531"/>
                  <a:pt x="2677099" y="1059768"/>
                  <a:pt x="2676515" y="1030775"/>
                </a:cubicBezTo>
                <a:cubicBezTo>
                  <a:pt x="2675453" y="976452"/>
                  <a:pt x="2673275" y="921969"/>
                  <a:pt x="2664461" y="868124"/>
                </a:cubicBezTo>
                <a:cubicBezTo>
                  <a:pt x="2656495" y="843538"/>
                  <a:pt x="2639078" y="828457"/>
                  <a:pt x="2616298" y="817518"/>
                </a:cubicBezTo>
                <a:cubicBezTo>
                  <a:pt x="2591817" y="805730"/>
                  <a:pt x="2565373" y="797924"/>
                  <a:pt x="2542592" y="782524"/>
                </a:cubicBezTo>
                <a:cubicBezTo>
                  <a:pt x="2511846" y="770682"/>
                  <a:pt x="2498252" y="748645"/>
                  <a:pt x="2502925" y="715722"/>
                </a:cubicBezTo>
                <a:cubicBezTo>
                  <a:pt x="2507173" y="701650"/>
                  <a:pt x="2581569" y="178704"/>
                  <a:pt x="2574560" y="145462"/>
                </a:cubicBezTo>
                <a:cubicBezTo>
                  <a:pt x="2561922" y="113283"/>
                  <a:pt x="2536486" y="97936"/>
                  <a:pt x="2504199" y="90289"/>
                </a:cubicBezTo>
                <a:cubicBezTo>
                  <a:pt x="2463471" y="80677"/>
                  <a:pt x="2239063" y="66977"/>
                  <a:pt x="2168384" y="62145"/>
                </a:cubicBezTo>
                <a:cubicBezTo>
                  <a:pt x="2067385" y="55189"/>
                  <a:pt x="1344191" y="6494"/>
                  <a:pt x="1230553" y="228"/>
                </a:cubicBezTo>
                <a:close/>
              </a:path>
            </a:pathLst>
          </a:custGeom>
          <a:solidFill>
            <a:schemeClr val="accent1"/>
          </a:solidFill>
          <a:ln w="4638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708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409121F-4B14-5034-E18B-C4311B4AB3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70" r="-1" b="13630"/>
          <a:stretch/>
        </p:blipFill>
        <p:spPr>
          <a:xfrm>
            <a:off x="5419264" y="3265080"/>
            <a:ext cx="6129269" cy="359292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FEF9FA7-53F8-66FA-E666-E0FF7EBDB3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1" r="42021" b="1"/>
          <a:stretch/>
        </p:blipFill>
        <p:spPr>
          <a:xfrm>
            <a:off x="643467" y="-5"/>
            <a:ext cx="6082711" cy="3920044"/>
          </a:xfrm>
          <a:custGeom>
            <a:avLst/>
            <a:gdLst/>
            <a:ahLst/>
            <a:cxnLst/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</p:spPr>
      </p:pic>
      <p:sp>
        <p:nvSpPr>
          <p:cNvPr id="42" name="Rectangle 40">
            <a:extLst>
              <a:ext uri="{FF2B5EF4-FFF2-40B4-BE49-F238E27FC236}">
                <a16:creationId xmlns:a16="http://schemas.microsoft.com/office/drawing/2014/main" id="{E97C36FC-DEAA-4DCA-B0AB-7F9357FA4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7045" y="643467"/>
            <a:ext cx="4661488" cy="2460741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2">
            <a:extLst>
              <a:ext uri="{FF2B5EF4-FFF2-40B4-BE49-F238E27FC236}">
                <a16:creationId xmlns:a16="http://schemas.microsoft.com/office/drawing/2014/main" id="{278C38CD-A630-49FF-8417-6792A2B13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4080063"/>
            <a:ext cx="4614930" cy="2156145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3F9402E-0D10-5089-E1D9-7E237C6D956D}"/>
              </a:ext>
            </a:extLst>
          </p:cNvPr>
          <p:cNvSpPr/>
          <p:nvPr/>
        </p:nvSpPr>
        <p:spPr>
          <a:xfrm>
            <a:off x="5721069" y="6586917"/>
            <a:ext cx="1327094" cy="2265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9936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3D3B920-DF0B-31E8-061F-4F0EB5E6D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00"/>
            <a:ext cx="12192000" cy="5829118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D91A8037-EA5E-FB5E-04EA-07EB7054C443}"/>
              </a:ext>
            </a:extLst>
          </p:cNvPr>
          <p:cNvSpPr/>
          <p:nvPr/>
        </p:nvSpPr>
        <p:spPr>
          <a:xfrm>
            <a:off x="3301550" y="2484255"/>
            <a:ext cx="4393975" cy="6635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platzhalter 1">
            <a:extLst>
              <a:ext uri="{FF2B5EF4-FFF2-40B4-BE49-F238E27FC236}">
                <a16:creationId xmlns:a16="http://schemas.microsoft.com/office/drawing/2014/main" id="{6F4228B0-64B2-D935-053E-44DF1E8859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/>
          <a:lstStyle/>
          <a:p>
            <a:r>
              <a:rPr lang="de-DE" sz="3200" dirty="0"/>
              <a:t>Request Header</a:t>
            </a:r>
          </a:p>
        </p:txBody>
      </p:sp>
    </p:spTree>
    <p:extLst>
      <p:ext uri="{BB962C8B-B14F-4D97-AF65-F5344CB8AC3E}">
        <p14:creationId xmlns:p14="http://schemas.microsoft.com/office/powerpoint/2010/main" val="4147427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8D6579FB-80AA-4EBF-AE14-BA4BC4C2CF12}"/>
              </a:ext>
            </a:extLst>
          </p:cNvPr>
          <p:cNvSpPr txBox="1"/>
          <p:nvPr/>
        </p:nvSpPr>
        <p:spPr>
          <a:xfrm>
            <a:off x="432735" y="531376"/>
            <a:ext cx="289393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0E51CCA-4FDE-43A6-AB2C-5AECD26FF2DD}"/>
              </a:ext>
            </a:extLst>
          </p:cNvPr>
          <p:cNvGrpSpPr/>
          <p:nvPr/>
        </p:nvGrpSpPr>
        <p:grpSpPr>
          <a:xfrm>
            <a:off x="7412949" y="636813"/>
            <a:ext cx="4648021" cy="1425050"/>
            <a:chOff x="7691620" y="794519"/>
            <a:chExt cx="4648021" cy="142505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DC96D2C-F7D7-4E7D-B89F-23F4C017F7CC}"/>
                </a:ext>
              </a:extLst>
            </p:cNvPr>
            <p:cNvSpPr txBox="1"/>
            <p:nvPr/>
          </p:nvSpPr>
          <p:spPr>
            <a:xfrm>
              <a:off x="7709198" y="1573238"/>
              <a:ext cx="37338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cs typeface="Arial" pitchFamily="34" charset="0"/>
                </a:rPr>
                <a:t>Übersicht</a:t>
              </a:r>
              <a:endParaRPr lang="en-US" altLang="ko-KR" sz="1200" dirty="0"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cs typeface="Arial" pitchFamily="34" charset="0"/>
                </a:rPr>
                <a:t>Suchen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nach</a:t>
              </a:r>
              <a:r>
                <a:rPr lang="en-US" altLang="ko-KR" sz="1200" dirty="0">
                  <a:cs typeface="Arial" pitchFamily="34" charset="0"/>
                </a:rPr>
                <a:t> Apps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cs typeface="Arial" pitchFamily="34" charset="0"/>
                </a:rPr>
                <a:t>Arbeiten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mit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Profilen</a:t>
              </a:r>
              <a:endParaRPr lang="en-US" altLang="ko-KR" sz="1200" dirty="0"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F747192-221C-428D-A887-46B73ADD638D}"/>
                </a:ext>
              </a:extLst>
            </p:cNvPr>
            <p:cNvSpPr txBox="1"/>
            <p:nvPr/>
          </p:nvSpPr>
          <p:spPr>
            <a:xfrm>
              <a:off x="7691620" y="1085014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accent1"/>
                  </a:solidFill>
                  <a:cs typeface="Arial" pitchFamily="34" charset="0"/>
                </a:rPr>
                <a:t>Fiori Apps Library</a:t>
              </a:r>
              <a:endParaRPr lang="ko-KR" altLang="en-US" sz="27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6E3690-88CE-40ED-A48E-C0F118702FF5}"/>
                </a:ext>
              </a:extLst>
            </p:cNvPr>
            <p:cNvSpPr txBox="1"/>
            <p:nvPr/>
          </p:nvSpPr>
          <p:spPr>
            <a:xfrm>
              <a:off x="11078671" y="794519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6BAEE9-A2FB-4A66-8517-DEF4A8B9FDE7}"/>
              </a:ext>
            </a:extLst>
          </p:cNvPr>
          <p:cNvGrpSpPr/>
          <p:nvPr/>
        </p:nvGrpSpPr>
        <p:grpSpPr>
          <a:xfrm>
            <a:off x="7412949" y="2023254"/>
            <a:ext cx="4648021" cy="1425050"/>
            <a:chOff x="7691620" y="2011683"/>
            <a:chExt cx="4648021" cy="14250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137F12-6861-433A-8376-E300A6A5B116}"/>
                </a:ext>
              </a:extLst>
            </p:cNvPr>
            <p:cNvSpPr txBox="1"/>
            <p:nvPr/>
          </p:nvSpPr>
          <p:spPr>
            <a:xfrm>
              <a:off x="7709198" y="2790402"/>
              <a:ext cx="37338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cs typeface="Arial" pitchFamily="34" charset="0"/>
                </a:rPr>
                <a:t>Debuggen</a:t>
              </a:r>
              <a:r>
                <a:rPr lang="en-US" altLang="ko-KR" sz="1200" dirty="0">
                  <a:cs typeface="Arial" pitchFamily="34" charset="0"/>
                </a:rPr>
                <a:t> von </a:t>
              </a:r>
              <a:r>
                <a:rPr lang="en-US" altLang="ko-KR" sz="1200" dirty="0" err="1">
                  <a:cs typeface="Arial" pitchFamily="34" charset="0"/>
                </a:rPr>
                <a:t>Bestehenden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Applikationen</a:t>
              </a:r>
              <a:endParaRPr lang="en-US" altLang="ko-KR" sz="1200" dirty="0"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cs typeface="Arial" pitchFamily="34" charset="0"/>
                </a:rPr>
                <a:t>Finden</a:t>
              </a:r>
              <a:r>
                <a:rPr lang="en-US" altLang="ko-KR" sz="1200" dirty="0">
                  <a:cs typeface="Arial" pitchFamily="34" charset="0"/>
                </a:rPr>
                <a:t> von </a:t>
              </a:r>
              <a:r>
                <a:rPr lang="en-US" altLang="ko-KR" sz="1200" dirty="0" err="1">
                  <a:cs typeface="Arial" pitchFamily="34" charset="0"/>
                </a:rPr>
                <a:t>Schnittstellen</a:t>
              </a:r>
              <a:endParaRPr lang="en-US" altLang="ko-KR" sz="1200" dirty="0"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cs typeface="Arial" pitchFamily="34" charset="0"/>
                </a:rPr>
                <a:t>Verwenden</a:t>
              </a:r>
              <a:r>
                <a:rPr lang="en-US" altLang="ko-KR" sz="1200" dirty="0">
                  <a:cs typeface="Arial" pitchFamily="34" charset="0"/>
                </a:rPr>
                <a:t> von </a:t>
              </a:r>
              <a:r>
                <a:rPr lang="en-US" altLang="ko-KR" sz="1200" dirty="0" err="1">
                  <a:cs typeface="Arial" pitchFamily="34" charset="0"/>
                </a:rPr>
                <a:t>bestehenden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Schnittstellen</a:t>
              </a:r>
              <a:endParaRPr lang="en-US" altLang="ko-KR" sz="1200" dirty="0"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C6E048-054B-4C1A-874F-E0C8D99A82E3}"/>
                </a:ext>
              </a:extLst>
            </p:cNvPr>
            <p:cNvSpPr txBox="1"/>
            <p:nvPr/>
          </p:nvSpPr>
          <p:spPr>
            <a:xfrm>
              <a:off x="7691620" y="2302178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accent2"/>
                  </a:solidFill>
                  <a:cs typeface="Arial" pitchFamily="34" charset="0"/>
                </a:rPr>
                <a:t>Debugging</a:t>
              </a:r>
              <a:endParaRPr lang="ko-KR" altLang="en-US" sz="27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C4D93A-2525-4BD2-979B-33469CDA4ED1}"/>
                </a:ext>
              </a:extLst>
            </p:cNvPr>
            <p:cNvSpPr txBox="1"/>
            <p:nvPr/>
          </p:nvSpPr>
          <p:spPr>
            <a:xfrm>
              <a:off x="11078671" y="2011683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3373101-8740-486F-9914-C99066E51CD3}"/>
              </a:ext>
            </a:extLst>
          </p:cNvPr>
          <p:cNvGrpSpPr/>
          <p:nvPr/>
        </p:nvGrpSpPr>
        <p:grpSpPr>
          <a:xfrm>
            <a:off x="7412949" y="3409695"/>
            <a:ext cx="4648021" cy="1425050"/>
            <a:chOff x="7691620" y="3228847"/>
            <a:chExt cx="4648021" cy="142505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688FBBD-D26F-4434-8DFD-F3564124EFCD}"/>
                </a:ext>
              </a:extLst>
            </p:cNvPr>
            <p:cNvGrpSpPr/>
            <p:nvPr/>
          </p:nvGrpSpPr>
          <p:grpSpPr>
            <a:xfrm>
              <a:off x="7691620" y="3519342"/>
              <a:ext cx="3751443" cy="1134555"/>
              <a:chOff x="7691620" y="3519342"/>
              <a:chExt cx="3751443" cy="1134555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A7C7A4-ED78-4AD2-A210-EE56B792AB9E}"/>
                  </a:ext>
                </a:extLst>
              </p:cNvPr>
              <p:cNvSpPr txBox="1"/>
              <p:nvPr/>
            </p:nvSpPr>
            <p:spPr>
              <a:xfrm>
                <a:off x="7709198" y="4007566"/>
                <a:ext cx="373386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200" dirty="0" err="1">
                    <a:cs typeface="Arial" pitchFamily="34" charset="0"/>
                  </a:rPr>
                  <a:t>Übersicht</a:t>
                </a:r>
                <a:r>
                  <a:rPr lang="en-US" altLang="ko-KR" sz="1200" dirty="0">
                    <a:cs typeface="Arial" pitchFamily="34" charset="0"/>
                  </a:rPr>
                  <a:t> der </a:t>
                </a:r>
                <a:r>
                  <a:rPr lang="en-US" altLang="ko-KR" sz="1200" dirty="0" err="1">
                    <a:cs typeface="Arial" pitchFamily="34" charset="0"/>
                  </a:rPr>
                  <a:t>wichtgsten</a:t>
                </a:r>
                <a:r>
                  <a:rPr lang="en-US" altLang="ko-KR" sz="1200" dirty="0">
                    <a:cs typeface="Arial" pitchFamily="34" charset="0"/>
                  </a:rPr>
                  <a:t> Tools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cs typeface="Arial" pitchFamily="34" charset="0"/>
                  </a:rPr>
                  <a:t>Plugins für </a:t>
                </a:r>
                <a:r>
                  <a:rPr lang="en-US" altLang="ko-KR" sz="1200" dirty="0" err="1">
                    <a:cs typeface="Arial" pitchFamily="34" charset="0"/>
                  </a:rPr>
                  <a:t>VSCode</a:t>
                </a:r>
                <a:endParaRPr lang="en-US" altLang="ko-KR" sz="1200" dirty="0">
                  <a:cs typeface="Arial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200" dirty="0" err="1">
                    <a:cs typeface="Arial" pitchFamily="34" charset="0"/>
                  </a:rPr>
                  <a:t>Lokales</a:t>
                </a:r>
                <a:r>
                  <a:rPr lang="en-US" altLang="ko-KR" sz="1200" dirty="0"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cs typeface="Arial" pitchFamily="34" charset="0"/>
                  </a:rPr>
                  <a:t>Ausführen</a:t>
                </a:r>
                <a:r>
                  <a:rPr lang="en-US" altLang="ko-KR" sz="1200" dirty="0">
                    <a:cs typeface="Arial" pitchFamily="34" charset="0"/>
                  </a:rPr>
                  <a:t> &amp; Deployment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94A1C0-D05D-4BAF-B441-695EB1930C78}"/>
                  </a:ext>
                </a:extLst>
              </p:cNvPr>
              <p:cNvSpPr txBox="1"/>
              <p:nvPr/>
            </p:nvSpPr>
            <p:spPr>
              <a:xfrm>
                <a:off x="7691620" y="3519342"/>
                <a:ext cx="3751443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accent3"/>
                    </a:solidFill>
                    <a:cs typeface="Arial" pitchFamily="34" charset="0"/>
                  </a:rPr>
                  <a:t>Offline </a:t>
                </a:r>
                <a:r>
                  <a:rPr lang="en-US" altLang="ko-KR" sz="2700" b="1" dirty="0" err="1">
                    <a:solidFill>
                      <a:schemeClr val="accent3"/>
                    </a:solidFill>
                    <a:cs typeface="Arial" pitchFamily="34" charset="0"/>
                  </a:rPr>
                  <a:t>Entwicklung</a:t>
                </a:r>
                <a:endParaRPr lang="ko-KR" altLang="en-US" sz="2700" b="1" dirty="0"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6ABBE2-06B4-4738-ADDE-C87E486C457D}"/>
                </a:ext>
              </a:extLst>
            </p:cNvPr>
            <p:cNvSpPr txBox="1"/>
            <p:nvPr/>
          </p:nvSpPr>
          <p:spPr>
            <a:xfrm>
              <a:off x="11078671" y="3228847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05806A6-BAEC-4172-A20C-10C559D86D88}"/>
              </a:ext>
            </a:extLst>
          </p:cNvPr>
          <p:cNvGrpSpPr/>
          <p:nvPr/>
        </p:nvGrpSpPr>
        <p:grpSpPr>
          <a:xfrm>
            <a:off x="7430527" y="4796137"/>
            <a:ext cx="4630443" cy="1240384"/>
            <a:chOff x="7691620" y="4446010"/>
            <a:chExt cx="4630443" cy="124038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9E7DACF-C7C4-4FB6-89C0-9AFFE1E4595D}"/>
                </a:ext>
              </a:extLst>
            </p:cNvPr>
            <p:cNvGrpSpPr/>
            <p:nvPr/>
          </p:nvGrpSpPr>
          <p:grpSpPr>
            <a:xfrm>
              <a:off x="7691620" y="4736505"/>
              <a:ext cx="3751443" cy="949889"/>
              <a:chOff x="7691620" y="4736505"/>
              <a:chExt cx="3751443" cy="949889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4674D87-01D7-4753-A31A-2C7F45A0A1EF}"/>
                  </a:ext>
                </a:extLst>
              </p:cNvPr>
              <p:cNvSpPr txBox="1"/>
              <p:nvPr/>
            </p:nvSpPr>
            <p:spPr>
              <a:xfrm>
                <a:off x="7709198" y="5224729"/>
                <a:ext cx="373386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200" dirty="0" err="1">
                    <a:cs typeface="Arial" pitchFamily="34" charset="0"/>
                  </a:rPr>
                  <a:t>Übersicht</a:t>
                </a:r>
                <a:r>
                  <a:rPr lang="en-US" altLang="ko-KR" sz="1200" dirty="0">
                    <a:cs typeface="Arial" pitchFamily="34" charset="0"/>
                  </a:rPr>
                  <a:t> Middleware &amp; Tasks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200" dirty="0" err="1">
                    <a:cs typeface="Arial" pitchFamily="34" charset="0"/>
                  </a:rPr>
                  <a:t>Verwenden</a:t>
                </a:r>
                <a:r>
                  <a:rPr lang="en-US" altLang="ko-KR" sz="1200" dirty="0">
                    <a:cs typeface="Arial" pitchFamily="34" charset="0"/>
                  </a:rPr>
                  <a:t> von Middleware / Deployment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802F6E-1C52-43D8-BD57-D67219AF7B2E}"/>
                  </a:ext>
                </a:extLst>
              </p:cNvPr>
              <p:cNvSpPr txBox="1"/>
              <p:nvPr/>
            </p:nvSpPr>
            <p:spPr>
              <a:xfrm>
                <a:off x="7691620" y="4736505"/>
                <a:ext cx="3751443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accent4"/>
                    </a:solidFill>
                    <a:cs typeface="Arial" pitchFamily="34" charset="0"/>
                  </a:rPr>
                  <a:t>UI5 eco system</a:t>
                </a:r>
                <a:endParaRPr lang="ko-KR" altLang="en-US" sz="2700" b="1" dirty="0">
                  <a:solidFill>
                    <a:schemeClr val="accent4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6A237E7-011B-4D16-A6DD-E263323D52B6}"/>
                </a:ext>
              </a:extLst>
            </p:cNvPr>
            <p:cNvSpPr txBox="1"/>
            <p:nvPr/>
          </p:nvSpPr>
          <p:spPr>
            <a:xfrm>
              <a:off x="11061093" y="4446010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04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4815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C92E7C4-33E0-B7B6-C8D2-8BE52A399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00"/>
            <a:ext cx="12192000" cy="5829118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448DCB03-3F14-790A-057B-193B7C8455B2}"/>
              </a:ext>
            </a:extLst>
          </p:cNvPr>
          <p:cNvSpPr/>
          <p:nvPr/>
        </p:nvSpPr>
        <p:spPr>
          <a:xfrm>
            <a:off x="3301551" y="3272417"/>
            <a:ext cx="1933996" cy="9224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9C098F6-04F2-CB55-9118-40C238861757}"/>
              </a:ext>
            </a:extLst>
          </p:cNvPr>
          <p:cNvSpPr/>
          <p:nvPr/>
        </p:nvSpPr>
        <p:spPr>
          <a:xfrm>
            <a:off x="3301551" y="4878149"/>
            <a:ext cx="3285366" cy="9224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platzhalter 1">
            <a:extLst>
              <a:ext uri="{FF2B5EF4-FFF2-40B4-BE49-F238E27FC236}">
                <a16:creationId xmlns:a16="http://schemas.microsoft.com/office/drawing/2014/main" id="{46FE4E70-FCB9-F8A1-E1C4-A8D60C9755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/>
          <a:lstStyle/>
          <a:p>
            <a:r>
              <a:rPr lang="de-DE" sz="3200" dirty="0"/>
              <a:t>Request Payload</a:t>
            </a:r>
          </a:p>
        </p:txBody>
      </p:sp>
    </p:spTree>
    <p:extLst>
      <p:ext uri="{BB962C8B-B14F-4D97-AF65-F5344CB8AC3E}">
        <p14:creationId xmlns:p14="http://schemas.microsoft.com/office/powerpoint/2010/main" val="3399131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8C1E6EA-A4B7-B514-B61F-DFE85B966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000"/>
            <a:ext cx="12192000" cy="5829118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4E3A9FFA-30A4-205E-1E27-4998EC1D7C6C}"/>
              </a:ext>
            </a:extLst>
          </p:cNvPr>
          <p:cNvSpPr/>
          <p:nvPr/>
        </p:nvSpPr>
        <p:spPr>
          <a:xfrm>
            <a:off x="3431024" y="4058157"/>
            <a:ext cx="8465702" cy="2522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9229145-E89F-B496-A2F8-14BD502830CA}"/>
              </a:ext>
            </a:extLst>
          </p:cNvPr>
          <p:cNvSpPr/>
          <p:nvPr/>
        </p:nvSpPr>
        <p:spPr>
          <a:xfrm>
            <a:off x="3431025" y="3088461"/>
            <a:ext cx="210392" cy="1402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platzhalter 1">
            <a:extLst>
              <a:ext uri="{FF2B5EF4-FFF2-40B4-BE49-F238E27FC236}">
                <a16:creationId xmlns:a16="http://schemas.microsoft.com/office/drawing/2014/main" id="{DF404FCD-BA68-D5B9-BF77-1A7518821A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/>
          <a:lstStyle/>
          <a:p>
            <a:r>
              <a:rPr lang="de-DE" sz="3200" dirty="0"/>
              <a:t>Request Preview</a:t>
            </a:r>
          </a:p>
        </p:txBody>
      </p:sp>
    </p:spTree>
    <p:extLst>
      <p:ext uri="{BB962C8B-B14F-4D97-AF65-F5344CB8AC3E}">
        <p14:creationId xmlns:p14="http://schemas.microsoft.com/office/powerpoint/2010/main" val="581847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F925612-56C0-2A7B-0E64-B47891917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25415"/>
            <a:ext cx="10905066" cy="5207169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platzhalter 1">
            <a:extLst>
              <a:ext uri="{FF2B5EF4-FFF2-40B4-BE49-F238E27FC236}">
                <a16:creationId xmlns:a16="http://schemas.microsoft.com/office/drawing/2014/main" id="{BF9F1714-BA51-DF03-966F-EB8F3F60DB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/>
          <a:lstStyle/>
          <a:p>
            <a:r>
              <a:rPr lang="de-DE" sz="3200" dirty="0"/>
              <a:t>Breakpoint in Browser setzen</a:t>
            </a:r>
          </a:p>
        </p:txBody>
      </p:sp>
    </p:spTree>
    <p:extLst>
      <p:ext uri="{BB962C8B-B14F-4D97-AF65-F5344CB8AC3E}">
        <p14:creationId xmlns:p14="http://schemas.microsoft.com/office/powerpoint/2010/main" val="247536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3E424A0-C616-1E72-292F-C52271696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25415"/>
            <a:ext cx="10905066" cy="5207169"/>
          </a:xfrm>
          <a:prstGeom prst="rect">
            <a:avLst/>
          </a:prstGeom>
          <a:ln>
            <a:noFill/>
          </a:ln>
        </p:spPr>
      </p:pic>
      <p:sp>
        <p:nvSpPr>
          <p:cNvPr id="6" name="Textplatzhalter 1">
            <a:extLst>
              <a:ext uri="{FF2B5EF4-FFF2-40B4-BE49-F238E27FC236}">
                <a16:creationId xmlns:a16="http://schemas.microsoft.com/office/drawing/2014/main" id="{7D2D9809-2B46-F072-FE25-AEF1358DCD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/>
          <a:lstStyle/>
          <a:p>
            <a:r>
              <a:rPr lang="de-DE" sz="3200" dirty="0"/>
              <a:t>Breakpoint über code setzen</a:t>
            </a:r>
          </a:p>
        </p:txBody>
      </p:sp>
    </p:spTree>
    <p:extLst>
      <p:ext uri="{BB962C8B-B14F-4D97-AF65-F5344CB8AC3E}">
        <p14:creationId xmlns:p14="http://schemas.microsoft.com/office/powerpoint/2010/main" val="2691379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7FA4F08-612A-39C2-5DEE-651F7EE9DC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9091"/>
          <a:stretch/>
        </p:blipFill>
        <p:spPr bwMode="auto">
          <a:xfrm>
            <a:off x="19" y="234679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5" name="Rectangle 4104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platzhalter 1">
            <a:extLst>
              <a:ext uri="{FF2B5EF4-FFF2-40B4-BE49-F238E27FC236}">
                <a16:creationId xmlns:a16="http://schemas.microsoft.com/office/drawing/2014/main" id="{9647089A-AD8E-7DCA-F8C1-4E10F38DD845}"/>
              </a:ext>
            </a:extLst>
          </p:cNvPr>
          <p:cNvSpPr txBox="1">
            <a:spLocks/>
          </p:cNvSpPr>
          <p:nvPr/>
        </p:nvSpPr>
        <p:spPr>
          <a:xfrm>
            <a:off x="404553" y="3091928"/>
            <a:ext cx="907856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6600" dirty="0">
                <a:latin typeface="+mj-lt"/>
                <a:ea typeface="+mj-ea"/>
                <a:cs typeface="+mj-cs"/>
              </a:rPr>
              <a:t>Hands-on</a:t>
            </a:r>
          </a:p>
        </p:txBody>
      </p:sp>
      <p:sp>
        <p:nvSpPr>
          <p:cNvPr id="4107" name="Rectangle: Rounded Corners 4106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F81ADB1-AD46-CD0E-ADF3-3F20101A3CAA}"/>
              </a:ext>
            </a:extLst>
          </p:cNvPr>
          <p:cNvSpPr txBox="1"/>
          <p:nvPr/>
        </p:nvSpPr>
        <p:spPr>
          <a:xfrm>
            <a:off x="-3" y="5733273"/>
            <a:ext cx="5083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Debuggen einer UI5 Applikation / </a:t>
            </a:r>
            <a:r>
              <a:rPr lang="de-DE" dirty="0" err="1"/>
              <a:t>OData</a:t>
            </a:r>
            <a:r>
              <a:rPr lang="de-DE" dirty="0"/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4190681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455B2A-3D1B-4F98-ACA5-C72C064015F6}"/>
              </a:ext>
            </a:extLst>
          </p:cNvPr>
          <p:cNvGrpSpPr/>
          <p:nvPr/>
        </p:nvGrpSpPr>
        <p:grpSpPr>
          <a:xfrm>
            <a:off x="813031" y="2488298"/>
            <a:ext cx="4797245" cy="1569660"/>
            <a:chOff x="6665542" y="2380271"/>
            <a:chExt cx="4797245" cy="15696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665542" y="2380271"/>
              <a:ext cx="4777152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48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Offline </a:t>
              </a:r>
              <a:r>
                <a:rPr lang="en-US" altLang="ko-KR" sz="4800" b="1" dirty="0" err="1">
                  <a:solidFill>
                    <a:schemeClr val="bg1"/>
                  </a:solidFill>
                  <a:latin typeface="+mj-lt"/>
                  <a:cs typeface="Arial" pitchFamily="34" charset="0"/>
                </a:rPr>
                <a:t>Entwicklung</a:t>
              </a:r>
              <a:endParaRPr lang="ko-KR" altLang="en-US" sz="48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685691" y="3512686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1924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Tools &amp; Frameworks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776450-697E-47DC-AC00-D95447B51814}"/>
              </a:ext>
            </a:extLst>
          </p:cNvPr>
          <p:cNvSpPr/>
          <p:nvPr/>
        </p:nvSpPr>
        <p:spPr>
          <a:xfrm>
            <a:off x="0" y="1700953"/>
            <a:ext cx="12192000" cy="210104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79E43D1-472E-4501-8B7E-8E8394BD4A13}"/>
              </a:ext>
            </a:extLst>
          </p:cNvPr>
          <p:cNvGrpSpPr/>
          <p:nvPr/>
        </p:nvGrpSpPr>
        <p:grpSpPr>
          <a:xfrm>
            <a:off x="920929" y="4226565"/>
            <a:ext cx="10359751" cy="216024"/>
            <a:chOff x="-429947" y="3284984"/>
            <a:chExt cx="10359751" cy="216024"/>
          </a:xfrm>
          <a:solidFill>
            <a:schemeClr val="accent4"/>
          </a:solidFill>
        </p:grpSpPr>
        <p:sp>
          <p:nvSpPr>
            <p:cNvPr id="19" name="Right Arrow 12">
              <a:extLst>
                <a:ext uri="{FF2B5EF4-FFF2-40B4-BE49-F238E27FC236}">
                  <a16:creationId xmlns:a16="http://schemas.microsoft.com/office/drawing/2014/main" id="{AD783D4B-6263-46C0-A7EE-7D2E68F0EE40}"/>
                </a:ext>
              </a:extLst>
            </p:cNvPr>
            <p:cNvSpPr/>
            <p:nvPr/>
          </p:nvSpPr>
          <p:spPr>
            <a:xfrm>
              <a:off x="-260984" y="3284984"/>
              <a:ext cx="10190788" cy="216024"/>
            </a:xfrm>
            <a:prstGeom prst="rightArrow">
              <a:avLst>
                <a:gd name="adj1" fmla="val 45068"/>
                <a:gd name="adj2" fmla="val 9229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02199F8-0C4D-44E3-9014-578FD2D948D9}"/>
                </a:ext>
              </a:extLst>
            </p:cNvPr>
            <p:cNvSpPr/>
            <p:nvPr/>
          </p:nvSpPr>
          <p:spPr>
            <a:xfrm>
              <a:off x="-429947" y="3284984"/>
              <a:ext cx="216024" cy="2160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5E6DCB0-47DB-D9BE-D8AE-B703D86BBE03}"/>
              </a:ext>
            </a:extLst>
          </p:cNvPr>
          <p:cNvGrpSpPr/>
          <p:nvPr/>
        </p:nvGrpSpPr>
        <p:grpSpPr>
          <a:xfrm>
            <a:off x="1136953" y="4475212"/>
            <a:ext cx="3192286" cy="1095589"/>
            <a:chOff x="1390877" y="4475212"/>
            <a:chExt cx="1720936" cy="1095589"/>
          </a:xfrm>
        </p:grpSpPr>
        <p:grpSp>
          <p:nvGrpSpPr>
            <p:cNvPr id="29" name="그룹 4">
              <a:extLst>
                <a:ext uri="{FF2B5EF4-FFF2-40B4-BE49-F238E27FC236}">
                  <a16:creationId xmlns:a16="http://schemas.microsoft.com/office/drawing/2014/main" id="{2B50AE8B-7729-4669-971D-3BB66A3BE7FB}"/>
                </a:ext>
              </a:extLst>
            </p:cNvPr>
            <p:cNvGrpSpPr/>
            <p:nvPr/>
          </p:nvGrpSpPr>
          <p:grpSpPr>
            <a:xfrm>
              <a:off x="1390877" y="4835962"/>
              <a:ext cx="1720936" cy="734839"/>
              <a:chOff x="818058" y="4693898"/>
              <a:chExt cx="1720936" cy="734839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5BDA73-9292-422D-91E1-EC8C493E23E0}"/>
                  </a:ext>
                </a:extLst>
              </p:cNvPr>
              <p:cNvSpPr txBox="1"/>
              <p:nvPr/>
            </p:nvSpPr>
            <p:spPr>
              <a:xfrm>
                <a:off x="818190" y="4693898"/>
                <a:ext cx="172080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4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VSCode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43431C7-D985-4E8B-B72D-C365EA694A95}"/>
                  </a:ext>
                </a:extLst>
              </p:cNvPr>
              <p:cNvSpPr txBox="1"/>
              <p:nvPr/>
            </p:nvSpPr>
            <p:spPr>
              <a:xfrm>
                <a:off x="818058" y="4967072"/>
                <a:ext cx="17112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hlinkClick r:id="rId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https://code.visualstudio.com/Download</a:t>
                </a:r>
                <a:endParaRPr lang="en-US" altLang="ko-KR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200" dirty="0"/>
                  <a:t>Mac </a:t>
                </a:r>
                <a:r>
                  <a:rPr lang="en-US" altLang="ko-KR" sz="1200" dirty="0" err="1"/>
                  <a:t>mit</a:t>
                </a:r>
                <a:r>
                  <a:rPr lang="en-US" altLang="ko-KR" sz="1200" dirty="0"/>
                  <a:t> brew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17832FD-24B3-432D-943E-16984A705A50}"/>
                </a:ext>
              </a:extLst>
            </p:cNvPr>
            <p:cNvSpPr txBox="1"/>
            <p:nvPr/>
          </p:nvSpPr>
          <p:spPr>
            <a:xfrm>
              <a:off x="1390943" y="4475212"/>
              <a:ext cx="172080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en-US" altLang="ko-KR" sz="20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50E41BB-4D1E-AA62-BF51-FAF6F9354787}"/>
              </a:ext>
            </a:extLst>
          </p:cNvPr>
          <p:cNvGrpSpPr/>
          <p:nvPr/>
        </p:nvGrpSpPr>
        <p:grpSpPr>
          <a:xfrm>
            <a:off x="5130350" y="4475212"/>
            <a:ext cx="3536220" cy="2388250"/>
            <a:chOff x="3978071" y="4475212"/>
            <a:chExt cx="1720936" cy="2388250"/>
          </a:xfrm>
        </p:grpSpPr>
        <p:grpSp>
          <p:nvGrpSpPr>
            <p:cNvPr id="33" name="그룹 5">
              <a:extLst>
                <a:ext uri="{FF2B5EF4-FFF2-40B4-BE49-F238E27FC236}">
                  <a16:creationId xmlns:a16="http://schemas.microsoft.com/office/drawing/2014/main" id="{920DF361-1681-402D-875E-AE86680E5B6C}"/>
                </a:ext>
              </a:extLst>
            </p:cNvPr>
            <p:cNvGrpSpPr/>
            <p:nvPr/>
          </p:nvGrpSpPr>
          <p:grpSpPr>
            <a:xfrm>
              <a:off x="3978071" y="4835962"/>
              <a:ext cx="1720936" cy="2027500"/>
              <a:chOff x="2743225" y="4693897"/>
              <a:chExt cx="1720936" cy="2027500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CAA47E7-CF69-416C-BFF2-BC0122DF5FB8}"/>
                  </a:ext>
                </a:extLst>
              </p:cNvPr>
              <p:cNvSpPr txBox="1"/>
              <p:nvPr/>
            </p:nvSpPr>
            <p:spPr>
              <a:xfrm>
                <a:off x="2743357" y="4693897"/>
                <a:ext cx="172080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Extensions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E0F8A47-1E4B-4565-95CB-758E8005DC40}"/>
                  </a:ext>
                </a:extLst>
              </p:cNvPr>
              <p:cNvSpPr txBox="1"/>
              <p:nvPr/>
            </p:nvSpPr>
            <p:spPr>
              <a:xfrm>
                <a:off x="2743225" y="4967071"/>
                <a:ext cx="171127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SAP Fiori Tools - Extension Pack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AT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SAP Fiori Tools - XML Annotation Language Server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AT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SAP CDS Language Support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AT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SAP Fiori Tools - Service </a:t>
                </a:r>
                <a:r>
                  <a:rPr lang="de-AT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Modeler</a:t>
                </a:r>
                <a:br>
                  <a:rPr lang="de-AT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:r>
                  <a:rPr lang="de-AT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SAP Fiori Tools - </a:t>
                </a:r>
                <a:r>
                  <a:rPr lang="de-AT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Application</a:t>
                </a:r>
                <a:r>
                  <a:rPr lang="de-AT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de-AT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Modeler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DDA07BB-A434-4F6F-8CDD-5E931C0D4EC2}"/>
                </a:ext>
              </a:extLst>
            </p:cNvPr>
            <p:cNvSpPr txBox="1"/>
            <p:nvPr/>
          </p:nvSpPr>
          <p:spPr>
            <a:xfrm>
              <a:off x="3978137" y="4475212"/>
              <a:ext cx="172080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en-US" altLang="ko-KR" sz="20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C683691-5AD3-A6CB-3724-CB0CFB787BDC}"/>
              </a:ext>
            </a:extLst>
          </p:cNvPr>
          <p:cNvGrpSpPr/>
          <p:nvPr/>
        </p:nvGrpSpPr>
        <p:grpSpPr>
          <a:xfrm>
            <a:off x="9444419" y="4475212"/>
            <a:ext cx="1720936" cy="1834253"/>
            <a:chOff x="6565265" y="4475212"/>
            <a:chExt cx="1720936" cy="1834253"/>
          </a:xfrm>
        </p:grpSpPr>
        <p:grpSp>
          <p:nvGrpSpPr>
            <p:cNvPr id="37" name="그룹 6">
              <a:extLst>
                <a:ext uri="{FF2B5EF4-FFF2-40B4-BE49-F238E27FC236}">
                  <a16:creationId xmlns:a16="http://schemas.microsoft.com/office/drawing/2014/main" id="{53D9E310-5F25-49FB-BCBA-2F7425946C60}"/>
                </a:ext>
              </a:extLst>
            </p:cNvPr>
            <p:cNvGrpSpPr/>
            <p:nvPr/>
          </p:nvGrpSpPr>
          <p:grpSpPr>
            <a:xfrm>
              <a:off x="6565265" y="4835962"/>
              <a:ext cx="1720936" cy="1473503"/>
              <a:chOff x="4773167" y="4693896"/>
              <a:chExt cx="1720936" cy="1473503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DD1E8B-3DF4-404F-91F9-18385B1A9653}"/>
                  </a:ext>
                </a:extLst>
              </p:cNvPr>
              <p:cNvSpPr txBox="1"/>
              <p:nvPr/>
            </p:nvSpPr>
            <p:spPr>
              <a:xfrm>
                <a:off x="4773299" y="4693896"/>
                <a:ext cx="172080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CLI Tools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AFE0692-326A-4EEF-B122-F992FA6DA0AC}"/>
                  </a:ext>
                </a:extLst>
              </p:cNvPr>
              <p:cNvSpPr txBox="1"/>
              <p:nvPr/>
            </p:nvSpPr>
            <p:spPr>
              <a:xfrm>
                <a:off x="4773167" y="4967070"/>
                <a:ext cx="171127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Npm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Mbt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CF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Yeoman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CDS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UI5 CLI</a:t>
                </a: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2A88253-3E4D-4874-B2E0-03B7B57435A0}"/>
                </a:ext>
              </a:extLst>
            </p:cNvPr>
            <p:cNvSpPr txBox="1"/>
            <p:nvPr/>
          </p:nvSpPr>
          <p:spPr>
            <a:xfrm>
              <a:off x="6565331" y="4475212"/>
              <a:ext cx="172080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en-US" altLang="ko-KR" sz="2000" b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A0C1401-CA60-8B24-1134-282F302F2C83}"/>
              </a:ext>
            </a:extLst>
          </p:cNvPr>
          <p:cNvGrpSpPr/>
          <p:nvPr/>
        </p:nvGrpSpPr>
        <p:grpSpPr>
          <a:xfrm>
            <a:off x="9152458" y="1817155"/>
            <a:ext cx="1776017" cy="2425150"/>
            <a:chOff x="6537726" y="1768791"/>
            <a:chExt cx="1776017" cy="2425150"/>
          </a:xfrm>
        </p:grpSpPr>
        <p:graphicFrame>
          <p:nvGraphicFramePr>
            <p:cNvPr id="16" name="Chart 2">
              <a:extLst>
                <a:ext uri="{FF2B5EF4-FFF2-40B4-BE49-F238E27FC236}">
                  <a16:creationId xmlns:a16="http://schemas.microsoft.com/office/drawing/2014/main" id="{460FE8E7-BB01-4508-9B7B-9F2912CE00E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57993498"/>
                </p:ext>
              </p:extLst>
            </p:nvPr>
          </p:nvGraphicFramePr>
          <p:xfrm>
            <a:off x="6537726" y="1768791"/>
            <a:ext cx="1776017" cy="17281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5" name="Rectangle 29">
              <a:extLst>
                <a:ext uri="{FF2B5EF4-FFF2-40B4-BE49-F238E27FC236}">
                  <a16:creationId xmlns:a16="http://schemas.microsoft.com/office/drawing/2014/main" id="{18460DBD-7317-4DE7-AA2D-48CB4835F0BF}"/>
                </a:ext>
              </a:extLst>
            </p:cNvPr>
            <p:cNvSpPr/>
            <p:nvPr/>
          </p:nvSpPr>
          <p:spPr>
            <a:xfrm rot="10800000">
              <a:off x="6565265" y="3362284"/>
              <a:ext cx="1720936" cy="831657"/>
            </a:xfrm>
            <a:custGeom>
              <a:avLst/>
              <a:gdLst/>
              <a:ahLst/>
              <a:cxnLst/>
              <a:rect l="l" t="t" r="r" b="b"/>
              <a:pathLst>
                <a:path w="1574677" h="561182">
                  <a:moveTo>
                    <a:pt x="0" y="0"/>
                  </a:moveTo>
                  <a:lnTo>
                    <a:pt x="1574677" y="0"/>
                  </a:lnTo>
                  <a:lnTo>
                    <a:pt x="1574677" y="360040"/>
                  </a:lnTo>
                  <a:lnTo>
                    <a:pt x="887910" y="360040"/>
                  </a:lnTo>
                  <a:lnTo>
                    <a:pt x="787339" y="561182"/>
                  </a:lnTo>
                  <a:lnTo>
                    <a:pt x="686768" y="360040"/>
                  </a:lnTo>
                  <a:lnTo>
                    <a:pt x="0" y="3600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55E2119-AC3C-4C37-B974-F69D8D574AE4}"/>
                </a:ext>
              </a:extLst>
            </p:cNvPr>
            <p:cNvSpPr txBox="1"/>
            <p:nvPr/>
          </p:nvSpPr>
          <p:spPr>
            <a:xfrm>
              <a:off x="6798908" y="3740613"/>
              <a:ext cx="1253654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CLI Tools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A828D91-7D03-393E-D220-4A09EEC6D9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1653" y="2363634"/>
              <a:ext cx="538502" cy="538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CE301D9-1842-7548-494A-B04E5D096A89}"/>
              </a:ext>
            </a:extLst>
          </p:cNvPr>
          <p:cNvGrpSpPr/>
          <p:nvPr/>
        </p:nvGrpSpPr>
        <p:grpSpPr>
          <a:xfrm>
            <a:off x="1211751" y="1817155"/>
            <a:ext cx="1776017" cy="2425150"/>
            <a:chOff x="1363338" y="1768791"/>
            <a:chExt cx="1776017" cy="2425150"/>
          </a:xfrm>
        </p:grpSpPr>
        <p:graphicFrame>
          <p:nvGraphicFramePr>
            <p:cNvPr id="14" name="Chart 13">
              <a:extLst>
                <a:ext uri="{FF2B5EF4-FFF2-40B4-BE49-F238E27FC236}">
                  <a16:creationId xmlns:a16="http://schemas.microsoft.com/office/drawing/2014/main" id="{8FB85061-47B8-46A5-A756-AB301FFF0D3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66941478"/>
                </p:ext>
              </p:extLst>
            </p:nvPr>
          </p:nvGraphicFramePr>
          <p:xfrm>
            <a:off x="1363338" y="1768791"/>
            <a:ext cx="1776017" cy="17281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BA318E7-CE38-4E26-805E-012C79684F23}"/>
                </a:ext>
              </a:extLst>
            </p:cNvPr>
            <p:cNvSpPr/>
            <p:nvPr/>
          </p:nvSpPr>
          <p:spPr>
            <a:xfrm rot="10800000">
              <a:off x="1390877" y="3362284"/>
              <a:ext cx="1720936" cy="831657"/>
            </a:xfrm>
            <a:custGeom>
              <a:avLst/>
              <a:gdLst/>
              <a:ahLst/>
              <a:cxnLst/>
              <a:rect l="l" t="t" r="r" b="b"/>
              <a:pathLst>
                <a:path w="1574677" h="561182">
                  <a:moveTo>
                    <a:pt x="0" y="0"/>
                  </a:moveTo>
                  <a:lnTo>
                    <a:pt x="1574677" y="0"/>
                  </a:lnTo>
                  <a:lnTo>
                    <a:pt x="1574677" y="360040"/>
                  </a:lnTo>
                  <a:lnTo>
                    <a:pt x="887910" y="360040"/>
                  </a:lnTo>
                  <a:lnTo>
                    <a:pt x="787339" y="561182"/>
                  </a:lnTo>
                  <a:lnTo>
                    <a:pt x="686768" y="360040"/>
                  </a:lnTo>
                  <a:lnTo>
                    <a:pt x="0" y="36004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29D76AA-D3FC-4AFA-ABC1-ECAFEBC8E046}"/>
                </a:ext>
              </a:extLst>
            </p:cNvPr>
            <p:cNvSpPr txBox="1"/>
            <p:nvPr/>
          </p:nvSpPr>
          <p:spPr>
            <a:xfrm>
              <a:off x="1624520" y="3740613"/>
              <a:ext cx="1253654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 err="1">
                  <a:solidFill>
                    <a:schemeClr val="bg1"/>
                  </a:solidFill>
                </a:rPr>
                <a:t>VSCode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38D57B5-59C4-0BA1-F8C4-CC3BB6A19E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6516" y="2389768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01AD65A-17FF-E7D5-0E53-04E3BA3A7C3B}"/>
              </a:ext>
            </a:extLst>
          </p:cNvPr>
          <p:cNvGrpSpPr/>
          <p:nvPr/>
        </p:nvGrpSpPr>
        <p:grpSpPr>
          <a:xfrm>
            <a:off x="5250389" y="1812987"/>
            <a:ext cx="1776017" cy="2425150"/>
            <a:chOff x="3950532" y="1768791"/>
            <a:chExt cx="1776017" cy="2425150"/>
          </a:xfrm>
        </p:grpSpPr>
        <p:graphicFrame>
          <p:nvGraphicFramePr>
            <p:cNvPr id="15" name="Chart 2">
              <a:extLst>
                <a:ext uri="{FF2B5EF4-FFF2-40B4-BE49-F238E27FC236}">
                  <a16:creationId xmlns:a16="http://schemas.microsoft.com/office/drawing/2014/main" id="{B2E5AC94-B6EA-4EA6-A86B-0BFD7F7F408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6127071"/>
                </p:ext>
              </p:extLst>
            </p:nvPr>
          </p:nvGraphicFramePr>
          <p:xfrm>
            <a:off x="3950532" y="1768791"/>
            <a:ext cx="1776017" cy="17281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23" name="Rectangle 29">
              <a:extLst>
                <a:ext uri="{FF2B5EF4-FFF2-40B4-BE49-F238E27FC236}">
                  <a16:creationId xmlns:a16="http://schemas.microsoft.com/office/drawing/2014/main" id="{9E4CE6D0-6D27-4886-9682-30E4FDDB3052}"/>
                </a:ext>
              </a:extLst>
            </p:cNvPr>
            <p:cNvSpPr/>
            <p:nvPr/>
          </p:nvSpPr>
          <p:spPr>
            <a:xfrm rot="10800000">
              <a:off x="3978071" y="3362284"/>
              <a:ext cx="1720936" cy="831657"/>
            </a:xfrm>
            <a:custGeom>
              <a:avLst/>
              <a:gdLst/>
              <a:ahLst/>
              <a:cxnLst/>
              <a:rect l="l" t="t" r="r" b="b"/>
              <a:pathLst>
                <a:path w="1574677" h="561182">
                  <a:moveTo>
                    <a:pt x="0" y="0"/>
                  </a:moveTo>
                  <a:lnTo>
                    <a:pt x="1574677" y="0"/>
                  </a:lnTo>
                  <a:lnTo>
                    <a:pt x="1574677" y="360040"/>
                  </a:lnTo>
                  <a:lnTo>
                    <a:pt x="887910" y="360040"/>
                  </a:lnTo>
                  <a:lnTo>
                    <a:pt x="787339" y="561182"/>
                  </a:lnTo>
                  <a:lnTo>
                    <a:pt x="686768" y="360040"/>
                  </a:lnTo>
                  <a:lnTo>
                    <a:pt x="0" y="36004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200B68-7088-4A7F-BE5E-FA4FB7579ABD}"/>
                </a:ext>
              </a:extLst>
            </p:cNvPr>
            <p:cNvSpPr txBox="1"/>
            <p:nvPr/>
          </p:nvSpPr>
          <p:spPr>
            <a:xfrm>
              <a:off x="3978069" y="3740613"/>
              <a:ext cx="1720937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Extensions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8EE73DC3-939F-6D13-CACA-7010A7F247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3710" y="2363634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40008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extfeld 11">
            <a:extLst>
              <a:ext uri="{FF2B5EF4-FFF2-40B4-BE49-F238E27FC236}">
                <a16:creationId xmlns:a16="http://schemas.microsoft.com/office/drawing/2014/main" id="{C93DE540-7782-9B2D-524F-5327A5F06C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7795929"/>
              </p:ext>
            </p:extLst>
          </p:nvPr>
        </p:nvGraphicFramePr>
        <p:xfrm>
          <a:off x="4911866" y="892147"/>
          <a:ext cx="6442854" cy="5073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830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5801E28-ED95-9589-E225-052210FC9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101" y="972917"/>
            <a:ext cx="9773798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E4A5EEB9-DE25-00C8-3E5C-F6E9A93DA603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 err="1"/>
              <a:t>Projekt</a:t>
            </a:r>
            <a:r>
              <a:rPr lang="en-US" sz="3200" dirty="0"/>
              <a:t> </a:t>
            </a:r>
            <a:r>
              <a:rPr lang="en-US" sz="3200" dirty="0" err="1"/>
              <a:t>aus</a:t>
            </a:r>
            <a:r>
              <a:rPr lang="en-US" sz="3200" dirty="0"/>
              <a:t> Template </a:t>
            </a:r>
            <a:r>
              <a:rPr lang="en-US" sz="3200" dirty="0" err="1"/>
              <a:t>erzeugen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90668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Freeform: Shape 4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4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4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AAA76FB-B42C-A113-1688-395192458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78" y="907110"/>
            <a:ext cx="9056844" cy="5977517"/>
          </a:xfrm>
          <a:prstGeom prst="rect">
            <a:avLst/>
          </a:prstGeom>
          <a:ln>
            <a:noFill/>
          </a:ln>
        </p:spPr>
      </p:pic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C21078EC-8330-0D2D-56D8-6B7DFF0B3DD5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3200" dirty="0"/>
              <a:t>Volle XML code-</a:t>
            </a:r>
            <a:r>
              <a:rPr lang="de-DE" sz="3200" dirty="0" err="1"/>
              <a:t>completion</a:t>
            </a:r>
            <a:r>
              <a:rPr lang="de-DE" sz="3200" dirty="0"/>
              <a:t> Unterstützung</a:t>
            </a:r>
          </a:p>
        </p:txBody>
      </p:sp>
    </p:spTree>
    <p:extLst>
      <p:ext uri="{BB962C8B-B14F-4D97-AF65-F5344CB8AC3E}">
        <p14:creationId xmlns:p14="http://schemas.microsoft.com/office/powerpoint/2010/main" val="698381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455B2A-3D1B-4F98-ACA5-C72C064015F6}"/>
              </a:ext>
            </a:extLst>
          </p:cNvPr>
          <p:cNvGrpSpPr/>
          <p:nvPr/>
        </p:nvGrpSpPr>
        <p:grpSpPr>
          <a:xfrm>
            <a:off x="813031" y="2118966"/>
            <a:ext cx="4797245" cy="2308324"/>
            <a:chOff x="6665542" y="2010939"/>
            <a:chExt cx="4797245" cy="230832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665542" y="2010939"/>
              <a:ext cx="4777152" cy="23083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48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Fiori Apps Library</a:t>
              </a:r>
            </a:p>
            <a:p>
              <a:pPr algn="r"/>
              <a:endParaRPr lang="ko-KR" altLang="en-US" sz="48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685691" y="3512686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6459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35">
            <a:extLst>
              <a:ext uri="{FF2B5EF4-FFF2-40B4-BE49-F238E27FC236}">
                <a16:creationId xmlns:a16="http://schemas.microsoft.com/office/drawing/2014/main" id="{854ECEBE-9353-406C-9313-02A517A31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61" name="Freeform: Shape 37">
            <a:extLst>
              <a:ext uri="{FF2B5EF4-FFF2-40B4-BE49-F238E27FC236}">
                <a16:creationId xmlns:a16="http://schemas.microsoft.com/office/drawing/2014/main" id="{86806086-A782-4311-A63B-1A68574D8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902" y="-15901"/>
            <a:ext cx="6578337" cy="5814891"/>
          </a:xfrm>
          <a:custGeom>
            <a:avLst/>
            <a:gdLst>
              <a:gd name="connsiteX0" fmla="*/ 1667657 w 6578337"/>
              <a:gd name="connsiteY0" fmla="*/ 0 h 5814891"/>
              <a:gd name="connsiteX1" fmla="*/ 5296215 w 6578337"/>
              <a:gd name="connsiteY1" fmla="*/ 0 h 5814891"/>
              <a:gd name="connsiteX2" fmla="*/ 5354505 w 6578337"/>
              <a:gd name="connsiteY2" fmla="*/ 38974 h 5814891"/>
              <a:gd name="connsiteX3" fmla="*/ 5772761 w 6578337"/>
              <a:gd name="connsiteY3" fmla="*/ 430996 h 5814891"/>
              <a:gd name="connsiteX4" fmla="*/ 6578337 w 6578337"/>
              <a:gd name="connsiteY4" fmla="*/ 2842158 h 5814891"/>
              <a:gd name="connsiteX5" fmla="*/ 6219497 w 6578337"/>
              <a:gd name="connsiteY5" fmla="*/ 3831001 h 5814891"/>
              <a:gd name="connsiteX6" fmla="*/ 5157059 w 6578337"/>
              <a:gd name="connsiteY6" fmla="*/ 4751758 h 5814891"/>
              <a:gd name="connsiteX7" fmla="*/ 4923464 w 6578337"/>
              <a:gd name="connsiteY7" fmla="*/ 4927890 h 5814891"/>
              <a:gd name="connsiteX8" fmla="*/ 3004017 w 6578337"/>
              <a:gd name="connsiteY8" fmla="*/ 5814891 h 5814891"/>
              <a:gd name="connsiteX9" fmla="*/ 475534 w 6578337"/>
              <a:gd name="connsiteY9" fmla="*/ 4373098 h 5814891"/>
              <a:gd name="connsiteX10" fmla="*/ 206071 w 6578337"/>
              <a:gd name="connsiteY10" fmla="*/ 4004246 h 5814891"/>
              <a:gd name="connsiteX11" fmla="*/ 79385 w 6578337"/>
              <a:gd name="connsiteY11" fmla="*/ 3833508 h 5814891"/>
              <a:gd name="connsiteX12" fmla="*/ 0 w 6578337"/>
              <a:gd name="connsiteY12" fmla="*/ 3721725 h 5814891"/>
              <a:gd name="connsiteX13" fmla="*/ 0 w 6578337"/>
              <a:gd name="connsiteY13" fmla="*/ 1581323 h 5814891"/>
              <a:gd name="connsiteX14" fmla="*/ 168477 w 6578337"/>
              <a:gd name="connsiteY14" fmla="*/ 1300525 h 5814891"/>
              <a:gd name="connsiteX15" fmla="*/ 885512 w 6578337"/>
              <a:gd name="connsiteY15" fmla="*/ 515238 h 5814891"/>
              <a:gd name="connsiteX16" fmla="*/ 1494824 w 6578337"/>
              <a:gd name="connsiteY16" fmla="*/ 90742 h 58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78337" h="5814891">
                <a:moveTo>
                  <a:pt x="1667657" y="0"/>
                </a:moveTo>
                <a:lnTo>
                  <a:pt x="5296215" y="0"/>
                </a:lnTo>
                <a:lnTo>
                  <a:pt x="5354505" y="38974"/>
                </a:lnTo>
                <a:cubicBezTo>
                  <a:pt x="5505893" y="152699"/>
                  <a:pt x="5645664" y="283643"/>
                  <a:pt x="5772761" y="430996"/>
                </a:cubicBezTo>
                <a:cubicBezTo>
                  <a:pt x="6292274" y="1033532"/>
                  <a:pt x="6578337" y="1889809"/>
                  <a:pt x="6578337" y="2842158"/>
                </a:cubicBezTo>
                <a:cubicBezTo>
                  <a:pt x="6578337" y="3222117"/>
                  <a:pt x="6467617" y="3527065"/>
                  <a:pt x="6219497" y="3831001"/>
                </a:cubicBezTo>
                <a:cubicBezTo>
                  <a:pt x="5959965" y="4148933"/>
                  <a:pt x="5569997" y="4441763"/>
                  <a:pt x="5157059" y="4751758"/>
                </a:cubicBezTo>
                <a:cubicBezTo>
                  <a:pt x="5080873" y="4808882"/>
                  <a:pt x="5002168" y="4868026"/>
                  <a:pt x="4923464" y="4927890"/>
                </a:cubicBezTo>
                <a:cubicBezTo>
                  <a:pt x="4218974" y="5463640"/>
                  <a:pt x="3704799" y="5814891"/>
                  <a:pt x="3004017" y="5814891"/>
                </a:cubicBezTo>
                <a:cubicBezTo>
                  <a:pt x="1936240" y="5814891"/>
                  <a:pt x="1180025" y="5383723"/>
                  <a:pt x="475534" y="4373098"/>
                </a:cubicBezTo>
                <a:cubicBezTo>
                  <a:pt x="383343" y="4240819"/>
                  <a:pt x="293225" y="4120515"/>
                  <a:pt x="206071" y="4004246"/>
                </a:cubicBezTo>
                <a:cubicBezTo>
                  <a:pt x="160920" y="3943985"/>
                  <a:pt x="118700" y="3887339"/>
                  <a:pt x="79385" y="3833508"/>
                </a:cubicBezTo>
                <a:lnTo>
                  <a:pt x="0" y="3721725"/>
                </a:lnTo>
                <a:lnTo>
                  <a:pt x="0" y="1581323"/>
                </a:lnTo>
                <a:lnTo>
                  <a:pt x="168477" y="1300525"/>
                </a:lnTo>
                <a:cubicBezTo>
                  <a:pt x="359173" y="1017017"/>
                  <a:pt x="599372" y="753795"/>
                  <a:pt x="885512" y="515238"/>
                </a:cubicBezTo>
                <a:cubicBezTo>
                  <a:pt x="1073010" y="358870"/>
                  <a:pt x="1278109" y="216205"/>
                  <a:pt x="1494824" y="90742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187496E-DFFF-FF50-2389-48B055A684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25" b="-3"/>
          <a:stretch/>
        </p:blipFill>
        <p:spPr>
          <a:xfrm>
            <a:off x="20" y="-2"/>
            <a:ext cx="6323142" cy="5593660"/>
          </a:xfrm>
          <a:custGeom>
            <a:avLst/>
            <a:gdLst/>
            <a:ahLst/>
            <a:cxnLst/>
            <a:rect l="l" t="t" r="r" b="b"/>
            <a:pathLst>
              <a:path w="6323162" h="5593660">
                <a:moveTo>
                  <a:pt x="2177447" y="0"/>
                </a:move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</p:spPr>
      </p:pic>
      <p:sp>
        <p:nvSpPr>
          <p:cNvPr id="62" name="Freeform: Shape 39">
            <a:extLst>
              <a:ext uri="{FF2B5EF4-FFF2-40B4-BE49-F238E27FC236}">
                <a16:creationId xmlns:a16="http://schemas.microsoft.com/office/drawing/2014/main" id="{CE71458B-DF80-43DF-9693-2EC3878AC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23162" cy="5593660"/>
          </a:xfrm>
          <a:custGeom>
            <a:avLst/>
            <a:gdLst>
              <a:gd name="connsiteX0" fmla="*/ 2177447 w 6323162"/>
              <a:gd name="connsiteY0" fmla="*/ 0 h 5593660"/>
              <a:gd name="connsiteX1" fmla="*/ 2572776 w 6323162"/>
              <a:gd name="connsiteY1" fmla="*/ 0 h 5593660"/>
              <a:gd name="connsiteX2" fmla="*/ 2279674 w 6323162"/>
              <a:gd name="connsiteY2" fmla="*/ 98163 h 5593660"/>
              <a:gd name="connsiteX3" fmla="*/ 1163390 w 6323162"/>
              <a:gd name="connsiteY3" fmla="*/ 758946 h 5593660"/>
              <a:gd name="connsiteX4" fmla="*/ 391288 w 6323162"/>
              <a:gd name="connsiteY4" fmla="*/ 1711778 h 5593660"/>
              <a:gd name="connsiteX5" fmla="*/ 111318 w 6323162"/>
              <a:gd name="connsiteY5" fmla="*/ 2820666 h 5593660"/>
              <a:gd name="connsiteX6" fmla="*/ 574682 w 6323162"/>
              <a:gd name="connsiteY6" fmla="*/ 3850310 h 5593660"/>
              <a:gd name="connsiteX7" fmla="*/ 808161 w 6323162"/>
              <a:gd name="connsiteY7" fmla="*/ 4177123 h 5593660"/>
              <a:gd name="connsiteX8" fmla="*/ 2998992 w 6323162"/>
              <a:gd name="connsiteY8" fmla="*/ 5454594 h 5593660"/>
              <a:gd name="connsiteX9" fmla="*/ 4662117 w 6323162"/>
              <a:gd name="connsiteY9" fmla="*/ 4668685 h 5593660"/>
              <a:gd name="connsiteX10" fmla="*/ 4864518 w 6323162"/>
              <a:gd name="connsiteY10" fmla="*/ 4512627 h 5593660"/>
              <a:gd name="connsiteX11" fmla="*/ 5785079 w 6323162"/>
              <a:gd name="connsiteY11" fmla="*/ 3696808 h 5593660"/>
              <a:gd name="connsiteX12" fmla="*/ 6095999 w 6323162"/>
              <a:gd name="connsiteY12" fmla="*/ 2820666 h 5593660"/>
              <a:gd name="connsiteX13" fmla="*/ 5397999 w 6323162"/>
              <a:gd name="connsiteY13" fmla="*/ 684305 h 5593660"/>
              <a:gd name="connsiteX14" fmla="*/ 4612801 w 6323162"/>
              <a:gd name="connsiteY14" fmla="*/ 81166 h 5593660"/>
              <a:gd name="connsiteX15" fmla="*/ 4406067 w 6323162"/>
              <a:gd name="connsiteY15" fmla="*/ 0 h 5593660"/>
              <a:gd name="connsiteX16" fmla="*/ 4826316 w 6323162"/>
              <a:gd name="connsiteY16" fmla="*/ 0 h 5593660"/>
              <a:gd name="connsiteX17" fmla="*/ 4971508 w 6323162"/>
              <a:gd name="connsiteY17" fmla="*/ 75777 h 5593660"/>
              <a:gd name="connsiteX18" fmla="*/ 5577109 w 6323162"/>
              <a:gd name="connsiteY18" fmla="*/ 586873 h 5593660"/>
              <a:gd name="connsiteX19" fmla="*/ 6323162 w 6323162"/>
              <a:gd name="connsiteY19" fmla="*/ 2829148 h 5593660"/>
              <a:gd name="connsiteX20" fmla="*/ 5990836 w 6323162"/>
              <a:gd name="connsiteY20" fmla="*/ 3748729 h 5593660"/>
              <a:gd name="connsiteX21" fmla="*/ 5006899 w 6323162"/>
              <a:gd name="connsiteY21" fmla="*/ 4604992 h 5593660"/>
              <a:gd name="connsiteX22" fmla="*/ 4790566 w 6323162"/>
              <a:gd name="connsiteY22" fmla="*/ 4768788 h 5593660"/>
              <a:gd name="connsiteX23" fmla="*/ 3012943 w 6323162"/>
              <a:gd name="connsiteY23" fmla="*/ 5593660 h 5593660"/>
              <a:gd name="connsiteX24" fmla="*/ 671286 w 6323162"/>
              <a:gd name="connsiteY24" fmla="*/ 4252856 h 5593660"/>
              <a:gd name="connsiteX25" fmla="*/ 421733 w 6323162"/>
              <a:gd name="connsiteY25" fmla="*/ 3909839 h 5593660"/>
              <a:gd name="connsiteX26" fmla="*/ 48655 w 6323162"/>
              <a:gd name="connsiteY26" fmla="*/ 3351082 h 5593660"/>
              <a:gd name="connsiteX27" fmla="*/ 0 w 6323162"/>
              <a:gd name="connsiteY27" fmla="*/ 3239820 h 5593660"/>
              <a:gd name="connsiteX28" fmla="*/ 0 w 6323162"/>
              <a:gd name="connsiteY28" fmla="*/ 2248150 h 5593660"/>
              <a:gd name="connsiteX29" fmla="*/ 1658 w 6323162"/>
              <a:gd name="connsiteY29" fmla="*/ 2239520 h 5593660"/>
              <a:gd name="connsiteX30" fmla="*/ 225714 w 6323162"/>
              <a:gd name="connsiteY30" fmla="*/ 1665285 h 5593660"/>
              <a:gd name="connsiteX31" fmla="*/ 1050970 w 6323162"/>
              <a:gd name="connsiteY31" fmla="*/ 665214 h 5593660"/>
              <a:gd name="connsiteX32" fmla="*/ 1923692 w 6323162"/>
              <a:gd name="connsiteY32" fmla="*/ 107844 h 559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323162" h="5593660">
                <a:moveTo>
                  <a:pt x="2177447" y="0"/>
                </a:moveTo>
                <a:lnTo>
                  <a:pt x="2572776" y="0"/>
                </a:lnTo>
                <a:lnTo>
                  <a:pt x="2279674" y="98163"/>
                </a:lnTo>
                <a:cubicBezTo>
                  <a:pt x="1874231" y="253327"/>
                  <a:pt x="1488311" y="481852"/>
                  <a:pt x="1163390" y="758946"/>
                </a:cubicBezTo>
                <a:cubicBezTo>
                  <a:pt x="832819" y="1040772"/>
                  <a:pt x="573013" y="1361447"/>
                  <a:pt x="391288" y="1711778"/>
                </a:cubicBezTo>
                <a:cubicBezTo>
                  <a:pt x="205583" y="2069903"/>
                  <a:pt x="111318" y="2442986"/>
                  <a:pt x="111318" y="2820666"/>
                </a:cubicBezTo>
                <a:cubicBezTo>
                  <a:pt x="111318" y="3201031"/>
                  <a:pt x="261705" y="3423166"/>
                  <a:pt x="574682" y="3850310"/>
                </a:cubicBezTo>
                <a:cubicBezTo>
                  <a:pt x="650197" y="3953327"/>
                  <a:pt x="728281" y="4059920"/>
                  <a:pt x="808161" y="4177123"/>
                </a:cubicBezTo>
                <a:cubicBezTo>
                  <a:pt x="1418574" y="5072567"/>
                  <a:pt x="2073806" y="5454594"/>
                  <a:pt x="2998992" y="5454594"/>
                </a:cubicBezTo>
                <a:cubicBezTo>
                  <a:pt x="3606192" y="5454594"/>
                  <a:pt x="4051705" y="5143376"/>
                  <a:pt x="4662117" y="4668685"/>
                </a:cubicBezTo>
                <a:cubicBezTo>
                  <a:pt x="4730310" y="4615645"/>
                  <a:pt x="4798505" y="4563242"/>
                  <a:pt x="4864518" y="4512627"/>
                </a:cubicBezTo>
                <a:cubicBezTo>
                  <a:pt x="5222313" y="4237963"/>
                  <a:pt x="5560204" y="3978506"/>
                  <a:pt x="5785079" y="3696808"/>
                </a:cubicBezTo>
                <a:cubicBezTo>
                  <a:pt x="6000066" y="3427513"/>
                  <a:pt x="6095999" y="3157320"/>
                  <a:pt x="6095999" y="2820666"/>
                </a:cubicBezTo>
                <a:cubicBezTo>
                  <a:pt x="6095999" y="1976856"/>
                  <a:pt x="5848138" y="1218170"/>
                  <a:pt x="5397999" y="684305"/>
                </a:cubicBezTo>
                <a:cubicBezTo>
                  <a:pt x="5177750" y="423188"/>
                  <a:pt x="4913577" y="220223"/>
                  <a:pt x="4612801" y="81166"/>
                </a:cubicBezTo>
                <a:lnTo>
                  <a:pt x="4406067" y="0"/>
                </a:ln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3" name="Freeform: Shape 41">
            <a:extLst>
              <a:ext uri="{FF2B5EF4-FFF2-40B4-BE49-F238E27FC236}">
                <a16:creationId xmlns:a16="http://schemas.microsoft.com/office/drawing/2014/main" id="{DE1994AC-22D1-4B48-9EDA-BE373E704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1758" y="1415331"/>
            <a:ext cx="5665992" cy="5466522"/>
          </a:xfrm>
          <a:custGeom>
            <a:avLst/>
            <a:gdLst>
              <a:gd name="connsiteX0" fmla="*/ 3113576 w 5665992"/>
              <a:gd name="connsiteY0" fmla="*/ 1556 h 5401530"/>
              <a:gd name="connsiteX1" fmla="*/ 4468777 w 5665992"/>
              <a:gd name="connsiteY1" fmla="*/ 405866 h 5401530"/>
              <a:gd name="connsiteX2" fmla="*/ 5525792 w 5665992"/>
              <a:gd name="connsiteY2" fmla="*/ 1317461 h 5401530"/>
              <a:gd name="connsiteX3" fmla="*/ 5665992 w 5665992"/>
              <a:gd name="connsiteY3" fmla="*/ 1506159 h 5401530"/>
              <a:gd name="connsiteX4" fmla="*/ 5665992 w 5665992"/>
              <a:gd name="connsiteY4" fmla="*/ 5401530 h 5401530"/>
              <a:gd name="connsiteX5" fmla="*/ 965932 w 5665992"/>
              <a:gd name="connsiteY5" fmla="*/ 5401530 h 5401530"/>
              <a:gd name="connsiteX6" fmla="*/ 836753 w 5665992"/>
              <a:gd name="connsiteY6" fmla="*/ 5181943 h 5401530"/>
              <a:gd name="connsiteX7" fmla="*/ 509793 w 5665992"/>
              <a:gd name="connsiteY7" fmla="*/ 4458111 h 5401530"/>
              <a:gd name="connsiteX8" fmla="*/ 251995 w 5665992"/>
              <a:gd name="connsiteY8" fmla="*/ 1805844 h 5401530"/>
              <a:gd name="connsiteX9" fmla="*/ 3113576 w 5665992"/>
              <a:gd name="connsiteY9" fmla="*/ 1556 h 540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5992" h="5401530">
                <a:moveTo>
                  <a:pt x="3113576" y="1556"/>
                </a:moveTo>
                <a:cubicBezTo>
                  <a:pt x="3559807" y="16866"/>
                  <a:pt x="4018025" y="145625"/>
                  <a:pt x="4468777" y="405866"/>
                </a:cubicBezTo>
                <a:cubicBezTo>
                  <a:pt x="4871803" y="638554"/>
                  <a:pt x="5229811" y="952545"/>
                  <a:pt x="5525792" y="1317461"/>
                </a:cubicBezTo>
                <a:lnTo>
                  <a:pt x="5665992" y="1506159"/>
                </a:lnTo>
                <a:lnTo>
                  <a:pt x="5665992" y="5401530"/>
                </a:lnTo>
                <a:lnTo>
                  <a:pt x="965932" y="5401530"/>
                </a:lnTo>
                <a:lnTo>
                  <a:pt x="836753" y="5181943"/>
                </a:lnTo>
                <a:cubicBezTo>
                  <a:pt x="713569" y="4953383"/>
                  <a:pt x="611679" y="4708683"/>
                  <a:pt x="509793" y="4458111"/>
                </a:cubicBezTo>
                <a:cubicBezTo>
                  <a:pt x="136790" y="3540808"/>
                  <a:pt x="-278612" y="2724882"/>
                  <a:pt x="251995" y="1805844"/>
                </a:cubicBezTo>
                <a:cubicBezTo>
                  <a:pt x="911122" y="664202"/>
                  <a:pt x="1973207" y="-37572"/>
                  <a:pt x="3113576" y="1556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AB21EC4-12DC-5B81-DCE2-E74EA66CEE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99" r="5836" b="2"/>
          <a:stretch/>
        </p:blipFill>
        <p:spPr>
          <a:xfrm>
            <a:off x="6795930" y="1685367"/>
            <a:ext cx="5396070" cy="5172635"/>
          </a:xfrm>
          <a:custGeom>
            <a:avLst/>
            <a:gdLst/>
            <a:ahLst/>
            <a:cxnLst/>
            <a:rect l="l" t="t" r="r" b="b"/>
            <a:pathLst>
              <a:path w="5396070" h="5172635">
                <a:moveTo>
                  <a:pt x="2809770" y="1442"/>
                </a:moveTo>
                <a:cubicBezTo>
                  <a:pt x="3212462" y="15635"/>
                  <a:pt x="3625968" y="134989"/>
                  <a:pt x="4032739" y="376223"/>
                </a:cubicBezTo>
                <a:cubicBezTo>
                  <a:pt x="4589656" y="706501"/>
                  <a:pt x="5051318" y="1213487"/>
                  <a:pt x="5362614" y="1796088"/>
                </a:cubicBezTo>
                <a:lnTo>
                  <a:pt x="5396070" y="1864600"/>
                </a:lnTo>
                <a:lnTo>
                  <a:pt x="5396070" y="4888539"/>
                </a:lnTo>
                <a:lnTo>
                  <a:pt x="5373530" y="4924165"/>
                </a:lnTo>
                <a:cubicBezTo>
                  <a:pt x="5310112" y="5013254"/>
                  <a:pt x="5241620" y="5088864"/>
                  <a:pt x="5168684" y="5154829"/>
                </a:cubicBezTo>
                <a:lnTo>
                  <a:pt x="5146924" y="5172635"/>
                </a:lnTo>
                <a:lnTo>
                  <a:pt x="987172" y="5172635"/>
                </a:lnTo>
                <a:lnTo>
                  <a:pt x="842383" y="4959392"/>
                </a:lnTo>
                <a:cubicBezTo>
                  <a:pt x="689919" y="4704655"/>
                  <a:pt x="574982" y="4422821"/>
                  <a:pt x="460051" y="4132485"/>
                </a:cubicBezTo>
                <a:cubicBezTo>
                  <a:pt x="123442" y="3282182"/>
                  <a:pt x="-251427" y="2525854"/>
                  <a:pt x="227408" y="1673941"/>
                </a:cubicBezTo>
                <a:cubicBezTo>
                  <a:pt x="822220" y="615687"/>
                  <a:pt x="1780673" y="-34829"/>
                  <a:pt x="2809770" y="1442"/>
                </a:cubicBezTo>
                <a:close/>
              </a:path>
            </a:pathLst>
          </a:custGeom>
        </p:spPr>
      </p:pic>
      <p:sp>
        <p:nvSpPr>
          <p:cNvPr id="64" name="Freeform: Shape 43">
            <a:extLst>
              <a:ext uri="{FF2B5EF4-FFF2-40B4-BE49-F238E27FC236}">
                <a16:creationId xmlns:a16="http://schemas.microsoft.com/office/drawing/2014/main" id="{22220111-5018-4EB7-A38B-79BD37F7C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5930" y="1685365"/>
            <a:ext cx="5396070" cy="5172635"/>
          </a:xfrm>
          <a:custGeom>
            <a:avLst/>
            <a:gdLst>
              <a:gd name="connsiteX0" fmla="*/ 2809770 w 5396070"/>
              <a:gd name="connsiteY0" fmla="*/ 1442 h 5172635"/>
              <a:gd name="connsiteX1" fmla="*/ 4032739 w 5396070"/>
              <a:gd name="connsiteY1" fmla="*/ 376223 h 5172635"/>
              <a:gd name="connsiteX2" fmla="*/ 5362614 w 5396070"/>
              <a:gd name="connsiteY2" fmla="*/ 1796088 h 5172635"/>
              <a:gd name="connsiteX3" fmla="*/ 5396070 w 5396070"/>
              <a:gd name="connsiteY3" fmla="*/ 1864599 h 5172635"/>
              <a:gd name="connsiteX4" fmla="*/ 5396070 w 5396070"/>
              <a:gd name="connsiteY4" fmla="*/ 1981756 h 5172635"/>
              <a:gd name="connsiteX5" fmla="*/ 5363566 w 5396070"/>
              <a:gd name="connsiteY5" fmla="*/ 1915670 h 5172635"/>
              <a:gd name="connsiteX6" fmla="*/ 4071524 w 5396070"/>
              <a:gd name="connsiteY6" fmla="*/ 546090 h 5172635"/>
              <a:gd name="connsiteX7" fmla="*/ 2883346 w 5396070"/>
              <a:gd name="connsiteY7" fmla="*/ 184583 h 5172635"/>
              <a:gd name="connsiteX8" fmla="*/ 374449 w 5396070"/>
              <a:gd name="connsiteY8" fmla="*/ 1797850 h 5172635"/>
              <a:gd name="connsiteX9" fmla="*/ 600473 w 5396070"/>
              <a:gd name="connsiteY9" fmla="*/ 4169322 h 5172635"/>
              <a:gd name="connsiteX10" fmla="*/ 971928 w 5396070"/>
              <a:gd name="connsiteY10" fmla="*/ 4966944 h 5172635"/>
              <a:gd name="connsiteX11" fmla="*/ 1112598 w 5396070"/>
              <a:gd name="connsiteY11" fmla="*/ 5172635 h 5172635"/>
              <a:gd name="connsiteX12" fmla="*/ 987172 w 5396070"/>
              <a:gd name="connsiteY12" fmla="*/ 5172635 h 5172635"/>
              <a:gd name="connsiteX13" fmla="*/ 842383 w 5396070"/>
              <a:gd name="connsiteY13" fmla="*/ 4959392 h 5172635"/>
              <a:gd name="connsiteX14" fmla="*/ 460051 w 5396070"/>
              <a:gd name="connsiteY14" fmla="*/ 4132485 h 5172635"/>
              <a:gd name="connsiteX15" fmla="*/ 227408 w 5396070"/>
              <a:gd name="connsiteY15" fmla="*/ 1673941 h 5172635"/>
              <a:gd name="connsiteX16" fmla="*/ 2809770 w 5396070"/>
              <a:gd name="connsiteY16" fmla="*/ 1442 h 5172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96070" h="5172635">
                <a:moveTo>
                  <a:pt x="2809770" y="1442"/>
                </a:moveTo>
                <a:cubicBezTo>
                  <a:pt x="3212462" y="15635"/>
                  <a:pt x="3625968" y="134989"/>
                  <a:pt x="4032739" y="376223"/>
                </a:cubicBezTo>
                <a:cubicBezTo>
                  <a:pt x="4589656" y="706501"/>
                  <a:pt x="5051318" y="1213487"/>
                  <a:pt x="5362614" y="1796088"/>
                </a:cubicBezTo>
                <a:lnTo>
                  <a:pt x="5396070" y="1864599"/>
                </a:lnTo>
                <a:lnTo>
                  <a:pt x="5396070" y="1981756"/>
                </a:lnTo>
                <a:lnTo>
                  <a:pt x="5363566" y="1915670"/>
                </a:lnTo>
                <a:cubicBezTo>
                  <a:pt x="5061125" y="1353703"/>
                  <a:pt x="4612597" y="864671"/>
                  <a:pt x="4071524" y="546090"/>
                </a:cubicBezTo>
                <a:cubicBezTo>
                  <a:pt x="3676324" y="313400"/>
                  <a:pt x="3274582" y="198273"/>
                  <a:pt x="2883346" y="184583"/>
                </a:cubicBezTo>
                <a:cubicBezTo>
                  <a:pt x="1883526" y="149597"/>
                  <a:pt x="952339" y="777074"/>
                  <a:pt x="374449" y="1797850"/>
                </a:cubicBezTo>
                <a:cubicBezTo>
                  <a:pt x="-90765" y="2619591"/>
                  <a:pt x="273440" y="3349133"/>
                  <a:pt x="600473" y="4169322"/>
                </a:cubicBezTo>
                <a:cubicBezTo>
                  <a:pt x="712134" y="4449376"/>
                  <a:pt x="823802" y="4721229"/>
                  <a:pt x="971928" y="4966944"/>
                </a:cubicBezTo>
                <a:lnTo>
                  <a:pt x="1112598" y="5172635"/>
                </a:lnTo>
                <a:lnTo>
                  <a:pt x="987172" y="5172635"/>
                </a:lnTo>
                <a:lnTo>
                  <a:pt x="842383" y="4959392"/>
                </a:lnTo>
                <a:cubicBezTo>
                  <a:pt x="689919" y="4704655"/>
                  <a:pt x="574981" y="4422821"/>
                  <a:pt x="460051" y="4132485"/>
                </a:cubicBezTo>
                <a:cubicBezTo>
                  <a:pt x="123442" y="3282182"/>
                  <a:pt x="-251427" y="2525854"/>
                  <a:pt x="227408" y="1673941"/>
                </a:cubicBezTo>
                <a:cubicBezTo>
                  <a:pt x="822220" y="615687"/>
                  <a:pt x="1780673" y="-34829"/>
                  <a:pt x="2809770" y="1442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56668625-F97E-1E0F-4D67-37658C992AE4}"/>
              </a:ext>
            </a:extLst>
          </p:cNvPr>
          <p:cNvSpPr/>
          <p:nvPr/>
        </p:nvSpPr>
        <p:spPr>
          <a:xfrm>
            <a:off x="987228" y="2524715"/>
            <a:ext cx="1577947" cy="20149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F4A0528-B297-EB7E-E36D-5FC7D1FF95A6}"/>
              </a:ext>
            </a:extLst>
          </p:cNvPr>
          <p:cNvSpPr/>
          <p:nvPr/>
        </p:nvSpPr>
        <p:spPr>
          <a:xfrm>
            <a:off x="7491877" y="4791532"/>
            <a:ext cx="1101866" cy="3064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17100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750F59F-6819-F82F-29EC-909D3BA19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08" y="1009801"/>
            <a:ext cx="6652018" cy="5571065"/>
          </a:xfrm>
          <a:prstGeom prst="rect">
            <a:avLst/>
          </a:prstGeom>
          <a:ln>
            <a:noFill/>
          </a:ln>
        </p:spPr>
      </p:pic>
      <p:graphicFrame>
        <p:nvGraphicFramePr>
          <p:cNvPr id="12" name="Textfeld 3">
            <a:extLst>
              <a:ext uri="{FF2B5EF4-FFF2-40B4-BE49-F238E27FC236}">
                <a16:creationId xmlns:a16="http://schemas.microsoft.com/office/drawing/2014/main" id="{3DC3192A-67F4-7DCA-A5F3-3CE793D9DC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2575237"/>
              </p:ext>
            </p:extLst>
          </p:nvPr>
        </p:nvGraphicFramePr>
        <p:xfrm>
          <a:off x="7647491" y="1488239"/>
          <a:ext cx="3657600" cy="4801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6135475F-9931-ECB8-CA09-CD2379201626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3200" dirty="0"/>
              <a:t>Plugins</a:t>
            </a:r>
          </a:p>
        </p:txBody>
      </p:sp>
    </p:spTree>
    <p:extLst>
      <p:ext uri="{BB962C8B-B14F-4D97-AF65-F5344CB8AC3E}">
        <p14:creationId xmlns:p14="http://schemas.microsoft.com/office/powerpoint/2010/main" val="19369959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Rectangle 103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43" name="Group 1032">
            <a:extLst>
              <a:ext uri="{FF2B5EF4-FFF2-40B4-BE49-F238E27FC236}">
                <a16:creationId xmlns:a16="http://schemas.microsoft.com/office/drawing/2014/main" id="{8E77C8C8-0B5F-40A4-8AE7-665FECB46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1"/>
            <a:ext cx="972709" cy="1935307"/>
            <a:chOff x="10918968" y="713127"/>
            <a:chExt cx="1273032" cy="2532832"/>
          </a:xfrm>
        </p:grpSpPr>
        <p:sp>
          <p:nvSpPr>
            <p:cNvPr id="1044" name="Rectangle 1033">
              <a:extLst>
                <a:ext uri="{FF2B5EF4-FFF2-40B4-BE49-F238E27FC236}">
                  <a16:creationId xmlns:a16="http://schemas.microsoft.com/office/drawing/2014/main" id="{2813FAB4-E18A-4CFA-B75B-920900377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5" name="Isosceles Triangle 1034">
              <a:extLst>
                <a:ext uri="{FF2B5EF4-FFF2-40B4-BE49-F238E27FC236}">
                  <a16:creationId xmlns:a16="http://schemas.microsoft.com/office/drawing/2014/main" id="{412C0C28-5850-4F97-8E19-24B1DD749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257343-7C07-1539-07A8-A38290D87329}"/>
              </a:ext>
            </a:extLst>
          </p:cNvPr>
          <p:cNvSpPr txBox="1">
            <a:spLocks/>
          </p:cNvSpPr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Konfiguration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von </a:t>
            </a:r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npm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How to deploy a Node.js application">
            <a:extLst>
              <a:ext uri="{FF2B5EF4-FFF2-40B4-BE49-F238E27FC236}">
                <a16:creationId xmlns:a16="http://schemas.microsoft.com/office/drawing/2014/main" id="{3C769886-D765-F7CB-48B9-8B3DED16C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782981"/>
            <a:ext cx="3483864" cy="182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6" name="Group 1036">
            <a:extLst>
              <a:ext uri="{FF2B5EF4-FFF2-40B4-BE49-F238E27FC236}">
                <a16:creationId xmlns:a16="http://schemas.microsoft.com/office/drawing/2014/main" id="{3EA7D759-6BEF-4CBD-A325-BCFA77832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1047" name="Isosceles Triangle 1037">
              <a:extLst>
                <a:ext uri="{FF2B5EF4-FFF2-40B4-BE49-F238E27FC236}">
                  <a16:creationId xmlns:a16="http://schemas.microsoft.com/office/drawing/2014/main" id="{317405EC-53E3-473A-8B42-B9475D057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8" name="Rectangle 1038">
              <a:extLst>
                <a:ext uri="{FF2B5EF4-FFF2-40B4-BE49-F238E27FC236}">
                  <a16:creationId xmlns:a16="http://schemas.microsoft.com/office/drawing/2014/main" id="{C03F2370-11B5-4E16-8AE5-B4854408B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65187FFA-C463-75FA-845C-2C0E8B649D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8656044"/>
              </p:ext>
            </p:extLst>
          </p:nvPr>
        </p:nvGraphicFramePr>
        <p:xfrm>
          <a:off x="4705597" y="1782981"/>
          <a:ext cx="7159054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915262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7FA4F08-612A-39C2-5DEE-651F7EE9DC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9091"/>
          <a:stretch/>
        </p:blipFill>
        <p:spPr bwMode="auto">
          <a:xfrm>
            <a:off x="20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5" name="Rectangle 4104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platzhalter 1">
            <a:extLst>
              <a:ext uri="{FF2B5EF4-FFF2-40B4-BE49-F238E27FC236}">
                <a16:creationId xmlns:a16="http://schemas.microsoft.com/office/drawing/2014/main" id="{9647089A-AD8E-7DCA-F8C1-4E10F38DD845}"/>
              </a:ext>
            </a:extLst>
          </p:cNvPr>
          <p:cNvSpPr txBox="1">
            <a:spLocks/>
          </p:cNvSpPr>
          <p:nvPr/>
        </p:nvSpPr>
        <p:spPr>
          <a:xfrm>
            <a:off x="404553" y="3091928"/>
            <a:ext cx="907856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6600" dirty="0">
                <a:latin typeface="+mj-lt"/>
                <a:ea typeface="+mj-ea"/>
                <a:cs typeface="+mj-cs"/>
              </a:rPr>
              <a:t>Hands-on</a:t>
            </a:r>
          </a:p>
        </p:txBody>
      </p:sp>
      <p:sp>
        <p:nvSpPr>
          <p:cNvPr id="4107" name="Rectangle: Rounded Corners 4106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10B9985-EA6D-93F4-401B-30AFE832EB7B}"/>
              </a:ext>
            </a:extLst>
          </p:cNvPr>
          <p:cNvSpPr txBox="1"/>
          <p:nvPr/>
        </p:nvSpPr>
        <p:spPr>
          <a:xfrm>
            <a:off x="-3" y="5733273"/>
            <a:ext cx="3262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Erstellen einer UI5 Applikation</a:t>
            </a:r>
          </a:p>
        </p:txBody>
      </p:sp>
    </p:spTree>
    <p:extLst>
      <p:ext uri="{BB962C8B-B14F-4D97-AF65-F5344CB8AC3E}">
        <p14:creationId xmlns:p14="http://schemas.microsoft.com/office/powerpoint/2010/main" val="1442630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455B2A-3D1B-4F98-ACA5-C72C064015F6}"/>
              </a:ext>
            </a:extLst>
          </p:cNvPr>
          <p:cNvGrpSpPr/>
          <p:nvPr/>
        </p:nvGrpSpPr>
        <p:grpSpPr>
          <a:xfrm>
            <a:off x="813031" y="2857629"/>
            <a:ext cx="4797245" cy="1142740"/>
            <a:chOff x="6665542" y="2749602"/>
            <a:chExt cx="4797245" cy="11427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665542" y="2749602"/>
              <a:ext cx="47771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48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UI5 eco system</a:t>
              </a:r>
              <a:endParaRPr lang="ko-KR" altLang="en-US" sz="48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685691" y="3512686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94049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35C2DD45-30F3-1B38-9F13-6FCB6915CCFD}"/>
              </a:ext>
            </a:extLst>
          </p:cNvPr>
          <p:cNvSpPr txBox="1"/>
          <p:nvPr/>
        </p:nvSpPr>
        <p:spPr>
          <a:xfrm>
            <a:off x="1998733" y="6302552"/>
            <a:ext cx="891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blogs.sap.com</a:t>
            </a:r>
            <a:r>
              <a:rPr lang="de-DE" dirty="0"/>
              <a:t>/2021/02/26/ui5-ecosystem-showcase-moved-to-ui5-community/</a:t>
            </a:r>
          </a:p>
        </p:txBody>
      </p:sp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4E87C246-C834-4BDF-DB27-135A17E520BD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2"/>
          <a:srcRect l="19075" r="19075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15FC45AF-14C8-C492-0F37-33D325E6205F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/>
          <a:srcRect l="27566" r="27566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CCEB7A8-F8CE-45E5-120E-3930DDE13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764" y="675776"/>
            <a:ext cx="5406579" cy="525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700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7FA4F08-612A-39C2-5DEE-651F7EE9DC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9091"/>
          <a:stretch/>
        </p:blipFill>
        <p:spPr bwMode="auto">
          <a:xfrm>
            <a:off x="20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5" name="Rectangle 4104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platzhalter 1">
            <a:extLst>
              <a:ext uri="{FF2B5EF4-FFF2-40B4-BE49-F238E27FC236}">
                <a16:creationId xmlns:a16="http://schemas.microsoft.com/office/drawing/2014/main" id="{9647089A-AD8E-7DCA-F8C1-4E10F38DD845}"/>
              </a:ext>
            </a:extLst>
          </p:cNvPr>
          <p:cNvSpPr txBox="1">
            <a:spLocks/>
          </p:cNvSpPr>
          <p:nvPr/>
        </p:nvSpPr>
        <p:spPr>
          <a:xfrm>
            <a:off x="404553" y="3091928"/>
            <a:ext cx="907856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6600" dirty="0">
                <a:latin typeface="+mj-lt"/>
                <a:ea typeface="+mj-ea"/>
                <a:cs typeface="+mj-cs"/>
              </a:rPr>
              <a:t>Hands-on</a:t>
            </a:r>
          </a:p>
        </p:txBody>
      </p:sp>
      <p:sp>
        <p:nvSpPr>
          <p:cNvPr id="4107" name="Rectangle: Rounded Corners 4106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8A4FC45-926C-E632-ED83-FFCEBD074578}"/>
              </a:ext>
            </a:extLst>
          </p:cNvPr>
          <p:cNvSpPr txBox="1"/>
          <p:nvPr/>
        </p:nvSpPr>
        <p:spPr>
          <a:xfrm>
            <a:off x="-3" y="5733273"/>
            <a:ext cx="620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Verwenden des UI5 </a:t>
            </a:r>
            <a:r>
              <a:rPr lang="de-DE" dirty="0" err="1"/>
              <a:t>eco</a:t>
            </a:r>
            <a:r>
              <a:rPr lang="de-DE" dirty="0"/>
              <a:t> </a:t>
            </a:r>
            <a:r>
              <a:rPr lang="de-DE" dirty="0" err="1"/>
              <a:t>systems</a:t>
            </a:r>
            <a:r>
              <a:rPr lang="de-DE" dirty="0"/>
              <a:t> in der Offline Entwicklung</a:t>
            </a:r>
          </a:p>
        </p:txBody>
      </p:sp>
    </p:spTree>
    <p:extLst>
      <p:ext uri="{BB962C8B-B14F-4D97-AF65-F5344CB8AC3E}">
        <p14:creationId xmlns:p14="http://schemas.microsoft.com/office/powerpoint/2010/main" val="965137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758EE20-1760-95AD-B341-C37419DC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795" y="419641"/>
            <a:ext cx="6773680" cy="507355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0BFFC75A-B9DF-DE7C-41F3-FB2956C14CD6}"/>
              </a:ext>
            </a:extLst>
          </p:cNvPr>
          <p:cNvSpPr txBox="1"/>
          <p:nvPr/>
        </p:nvSpPr>
        <p:spPr>
          <a:xfrm>
            <a:off x="4531540" y="6069027"/>
            <a:ext cx="697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de-DE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fioriappslibrary.hana.ondemand.com</a:t>
            </a:r>
            <a:r>
              <a:rPr lang="de-DE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de-DE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sap</a:t>
            </a:r>
            <a:r>
              <a:rPr lang="de-DE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/fix/</a:t>
            </a:r>
            <a:r>
              <a:rPr lang="de-DE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externalViewer</a:t>
            </a:r>
            <a:r>
              <a:rPr lang="de-DE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657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D9E84FE-1FD2-FDCD-63D1-D85A5AE62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57" y="1331130"/>
            <a:ext cx="7218711" cy="4260455"/>
          </a:xfrm>
          <a:prstGeom prst="rect">
            <a:avLst/>
          </a:prstGeom>
        </p:spPr>
      </p:pic>
      <p:graphicFrame>
        <p:nvGraphicFramePr>
          <p:cNvPr id="14" name="Textfeld 3">
            <a:extLst>
              <a:ext uri="{FF2B5EF4-FFF2-40B4-BE49-F238E27FC236}">
                <a16:creationId xmlns:a16="http://schemas.microsoft.com/office/drawing/2014/main" id="{23CE3FC0-B8F0-6C15-2EA8-CB67887F59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6610518"/>
              </p:ext>
            </p:extLst>
          </p:nvPr>
        </p:nvGraphicFramePr>
        <p:xfrm>
          <a:off x="8020641" y="1331130"/>
          <a:ext cx="3657600" cy="4801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32146DD-7AC4-FF67-3B5E-EA9F398D4C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sz="3200" dirty="0"/>
              <a:t>Fiori App ID</a:t>
            </a:r>
          </a:p>
        </p:txBody>
      </p:sp>
    </p:spTree>
    <p:extLst>
      <p:ext uri="{BB962C8B-B14F-4D97-AF65-F5344CB8AC3E}">
        <p14:creationId xmlns:p14="http://schemas.microsoft.com/office/powerpoint/2010/main" val="912717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3ACA31DE-AC32-927D-F3ED-9460E32A58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4019"/>
          <a:stretch/>
        </p:blipFill>
        <p:spPr>
          <a:xfrm>
            <a:off x="641180" y="730253"/>
            <a:ext cx="6410084" cy="5411553"/>
          </a:xfrm>
          <a:prstGeom prst="rect">
            <a:avLst/>
          </a:prstGeom>
        </p:spPr>
      </p:pic>
      <p:sp>
        <p:nvSpPr>
          <p:cNvPr id="14" name="Rectangle 14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148124-711A-C2E7-79F5-F2F90C9E48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93"/>
          <a:stretch/>
        </p:blipFill>
        <p:spPr>
          <a:xfrm>
            <a:off x="8537409" y="643467"/>
            <a:ext cx="2171873" cy="2475653"/>
          </a:xfrm>
          <a:prstGeom prst="rect">
            <a:avLst/>
          </a:prstGeom>
        </p:spPr>
      </p:pic>
      <p:sp>
        <p:nvSpPr>
          <p:cNvPr id="16" name="Rectangle 16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1BBFA547-F2D5-C471-BEE7-BE4D91FF7E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76" b="5994"/>
          <a:stretch/>
        </p:blipFill>
        <p:spPr>
          <a:xfrm>
            <a:off x="8302342" y="3748194"/>
            <a:ext cx="2642007" cy="247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249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00A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fik 1" descr="Ein Bild, das Text enthält.&#10;&#10;Automatisch generierte Beschreibung">
            <a:extLst>
              <a:ext uri="{FF2B5EF4-FFF2-40B4-BE49-F238E27FC236}">
                <a16:creationId xmlns:a16="http://schemas.microsoft.com/office/drawing/2014/main" id="{3B0F3A7B-F14D-A0E1-1B44-948B45A28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282" y="650497"/>
            <a:ext cx="3161580" cy="5571066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00A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FADD9510-7D7B-6376-7B83-F1C7934B7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034" y="1979836"/>
            <a:ext cx="5129784" cy="2898327"/>
          </a:xfrm>
          <a:prstGeom prst="rect">
            <a:avLst/>
          </a:prstGeom>
        </p:spPr>
      </p:pic>
      <p:sp>
        <p:nvSpPr>
          <p:cNvPr id="7" name="Pfeil nach rechts 6">
            <a:extLst>
              <a:ext uri="{FF2B5EF4-FFF2-40B4-BE49-F238E27FC236}">
                <a16:creationId xmlns:a16="http://schemas.microsoft.com/office/drawing/2014/main" id="{ED148549-AF95-8D10-D826-B073AEEE69F8}"/>
              </a:ext>
            </a:extLst>
          </p:cNvPr>
          <p:cNvSpPr/>
          <p:nvPr/>
        </p:nvSpPr>
        <p:spPr>
          <a:xfrm>
            <a:off x="4478167" y="4676645"/>
            <a:ext cx="2031101" cy="2832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6311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B855AD4-6F34-8C2F-B23A-AAE247642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969" y="643467"/>
            <a:ext cx="9564062" cy="5571066"/>
          </a:xfrm>
          <a:prstGeom prst="rect">
            <a:avLst/>
          </a:prstGeom>
          <a:ln>
            <a:noFill/>
          </a:ln>
        </p:spPr>
      </p:pic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hteckiger Pfeil 3">
            <a:extLst>
              <a:ext uri="{FF2B5EF4-FFF2-40B4-BE49-F238E27FC236}">
                <a16:creationId xmlns:a16="http://schemas.microsoft.com/office/drawing/2014/main" id="{791A081C-7B4A-AADC-E54E-3D01B7C30905}"/>
              </a:ext>
            </a:extLst>
          </p:cNvPr>
          <p:cNvSpPr/>
          <p:nvPr/>
        </p:nvSpPr>
        <p:spPr>
          <a:xfrm>
            <a:off x="5623965" y="1567832"/>
            <a:ext cx="2338598" cy="1175368"/>
          </a:xfrm>
          <a:prstGeom prst="bentArrow">
            <a:avLst>
              <a:gd name="adj1" fmla="val 189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0" name="Rechteckiger Pfeil 29">
            <a:extLst>
              <a:ext uri="{FF2B5EF4-FFF2-40B4-BE49-F238E27FC236}">
                <a16:creationId xmlns:a16="http://schemas.microsoft.com/office/drawing/2014/main" id="{D1B13CC3-DD80-AD18-AC96-597E17A1BEC5}"/>
              </a:ext>
            </a:extLst>
          </p:cNvPr>
          <p:cNvSpPr/>
          <p:nvPr/>
        </p:nvSpPr>
        <p:spPr>
          <a:xfrm flipV="1">
            <a:off x="5623966" y="4182233"/>
            <a:ext cx="1488934" cy="786277"/>
          </a:xfrm>
          <a:prstGeom prst="bentArrow">
            <a:avLst>
              <a:gd name="adj1" fmla="val 26189"/>
              <a:gd name="adj2" fmla="val 20869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586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3511EEE-7F84-BCF5-C52A-9F89362B2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446" y="643467"/>
            <a:ext cx="9285108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bgerundete rechteckige Legende 3">
            <a:extLst>
              <a:ext uri="{FF2B5EF4-FFF2-40B4-BE49-F238E27FC236}">
                <a16:creationId xmlns:a16="http://schemas.microsoft.com/office/drawing/2014/main" id="{075D8AC2-E6A9-5258-05DD-792139B5734A}"/>
              </a:ext>
            </a:extLst>
          </p:cNvPr>
          <p:cNvSpPr/>
          <p:nvPr/>
        </p:nvSpPr>
        <p:spPr>
          <a:xfrm>
            <a:off x="2840305" y="4936141"/>
            <a:ext cx="736375" cy="291314"/>
          </a:xfrm>
          <a:prstGeom prst="wedgeRoundRectCallout">
            <a:avLst>
              <a:gd name="adj1" fmla="val -128526"/>
              <a:gd name="adj2" fmla="val -541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Details</a:t>
            </a:r>
          </a:p>
        </p:txBody>
      </p:sp>
      <p:sp>
        <p:nvSpPr>
          <p:cNvPr id="13" name="Abgerundete rechteckige Legende 12">
            <a:extLst>
              <a:ext uri="{FF2B5EF4-FFF2-40B4-BE49-F238E27FC236}">
                <a16:creationId xmlns:a16="http://schemas.microsoft.com/office/drawing/2014/main" id="{CF84CB8F-BAD3-1690-8EE5-4A1BDE8DC3FC}"/>
              </a:ext>
            </a:extLst>
          </p:cNvPr>
          <p:cNvSpPr/>
          <p:nvPr/>
        </p:nvSpPr>
        <p:spPr>
          <a:xfrm>
            <a:off x="4062202" y="3882828"/>
            <a:ext cx="1236733" cy="291314"/>
          </a:xfrm>
          <a:prstGeom prst="wedgeRoundRectCallout">
            <a:avLst>
              <a:gd name="adj1" fmla="val 108434"/>
              <a:gd name="adj2" fmla="val 541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Anforderungen</a:t>
            </a:r>
          </a:p>
        </p:txBody>
      </p:sp>
      <p:sp>
        <p:nvSpPr>
          <p:cNvPr id="15" name="Abgerundete rechteckige Legende 14">
            <a:extLst>
              <a:ext uri="{FF2B5EF4-FFF2-40B4-BE49-F238E27FC236}">
                <a16:creationId xmlns:a16="http://schemas.microsoft.com/office/drawing/2014/main" id="{CC6C70E1-5F1B-F46A-9526-F93DF1A632BE}"/>
              </a:ext>
            </a:extLst>
          </p:cNvPr>
          <p:cNvSpPr/>
          <p:nvPr/>
        </p:nvSpPr>
        <p:spPr>
          <a:xfrm>
            <a:off x="6180966" y="1769458"/>
            <a:ext cx="1236733" cy="291314"/>
          </a:xfrm>
          <a:prstGeom prst="wedgeRoundRectCallout">
            <a:avLst>
              <a:gd name="adj1" fmla="val -56451"/>
              <a:gd name="adj2" fmla="val 2069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Relevanz</a:t>
            </a:r>
          </a:p>
        </p:txBody>
      </p:sp>
      <p:sp>
        <p:nvSpPr>
          <p:cNvPr id="17" name="Abgerundete rechteckige Legende 16">
            <a:extLst>
              <a:ext uri="{FF2B5EF4-FFF2-40B4-BE49-F238E27FC236}">
                <a16:creationId xmlns:a16="http://schemas.microsoft.com/office/drawing/2014/main" id="{C4E54ABC-2A4A-9DC6-37C3-6A179E1D2E74}"/>
              </a:ext>
            </a:extLst>
          </p:cNvPr>
          <p:cNvSpPr/>
          <p:nvPr/>
        </p:nvSpPr>
        <p:spPr>
          <a:xfrm>
            <a:off x="3064183" y="1921859"/>
            <a:ext cx="1236733" cy="291314"/>
          </a:xfrm>
          <a:prstGeom prst="wedgeRoundRectCallout">
            <a:avLst>
              <a:gd name="adj1" fmla="val 68522"/>
              <a:gd name="adj2" fmla="val -16805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Filter</a:t>
            </a:r>
          </a:p>
        </p:txBody>
      </p:sp>
    </p:spTree>
    <p:extLst>
      <p:ext uri="{BB962C8B-B14F-4D97-AF65-F5344CB8AC3E}">
        <p14:creationId xmlns:p14="http://schemas.microsoft.com/office/powerpoint/2010/main" val="79251010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4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ontents Slide Master">
  <a:themeElements>
    <a:clrScheme name="ALLPPT-4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 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E93A0F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626</Words>
  <Application>Microsoft Macintosh PowerPoint</Application>
  <PresentationFormat>Breitbild</PresentationFormat>
  <Paragraphs>115</Paragraphs>
  <Slides>36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36</vt:i4>
      </vt:variant>
    </vt:vector>
  </HeadingPairs>
  <TitlesOfParts>
    <vt:vector size="42" baseType="lpstr">
      <vt:lpstr>Meiryo</vt:lpstr>
      <vt:lpstr>Arial</vt:lpstr>
      <vt:lpstr>Calibri</vt:lpstr>
      <vt:lpstr>Cover and End Slide Master</vt:lpstr>
      <vt:lpstr>1_Contents Slide Master</vt:lpstr>
      <vt:lpstr>Section Break Slide Master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Rainer Haider</cp:lastModifiedBy>
  <cp:revision>33</cp:revision>
  <dcterms:created xsi:type="dcterms:W3CDTF">2020-01-20T05:08:25Z</dcterms:created>
  <dcterms:modified xsi:type="dcterms:W3CDTF">2022-07-19T13:09:47Z</dcterms:modified>
</cp:coreProperties>
</file>